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Европейское Средневековье, Ренессанс, Восток и Россия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Средневековья к Ренессансу и вестернизации: история культурных перемен.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Восток никогда не развивались изолированно: их связывали торговля, войны, миссии, миграции и обмен технологиями. Вестернизация означает заимствование западных моделей, которое нередко сопровождалось модернизацией и сопротивлением.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Восток: точки соприкосновения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феодальной Европы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Феодальная 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Западной Европы строилось как система взаимных обязанностей. Короли, феодалы и зависимые крестьяне занимали разные ступени иерархии, а право и власть были распределены неравномерно.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 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людей основой жизни оставалось сельское хозяйство. Земля, а не торговля или ремесло, определяла достаток, поэтому деревня была главным пространством труда и повседневного существования.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выглядела раздробленной. Монархи делили влияние с сеньорами, городами и церковными владениями, а единый центр власти складывался медленно и непоследовательно.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не только определяла веру, но и задавала нормы поведения, образование и календарь. Через нее средневековое общество получало чувство порядка и общей системы ценностей.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в жизни людей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веры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Церковный календарь регулировал труд, отдых и праздники. Люди ориентировались на посты, дни святых и большие религиозные даты, которые связывали личную жизнь с общим ритмом христианского мира.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Хранители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сохраняли книги, переписывали тексты и готовили духовенство. В эпоху ограниченной грамотности они оставались редкими центрами знания, где учение передавалось из поколения в поколение.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Паломничества, мессы и обряды сопровождали человека от рождения до смерти. Ритуалы делали религию видимой частью повседневности и укрепляли ощущение принадлежности к единой общине.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объясняло устройство мира, человеческую судьбу и моральные нормы. Вера была общим языком, через который общество понимало добро, зло, долг и спасение.
</a:t>
            </a:r>
            <a:endParaRPr lang="en-US" sz="110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Романский храм как крепость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Романские храмы производили впечатление крепости и защиты. Толстые стены, небольшие окна и тяжёлые арки создавали ощущение устойчивости, а неба внутри почти не было видно, потому что пространство подчинялось торжественной строгости.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 и свет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Готический собор стремился вверх, будто соединяя землю и небо. Стрельчатые арки, витражи и нервюрные своды позволили сделать здания выше и светлее, а внутреннее пространство — более величественным и воздушным.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как знак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в Шартре, Реймсе и Кёльне стали не просто храмами, а городскими символами. Их строительство требовало мастерства, денег и времени, поэтому они выражали одновременно веру, престиж и силу общины.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выглядела духовная эпоха
</a:t>
            </a:r>
            <a:endParaRPr lang="en-US" sz="1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01613" y="1162275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12525" y="1168905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знаки и смыслы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рассказ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 алтарные образы объясняли сюжеты Библии тем, кто не умел читать. Через цвета, жесты и композицию художники передавали смысл ясно и наглядно.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образ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Миниатюры украшали рукописи и делали книгу предметом высокой ценности. Они сочетали текст, орнамент и изображение, превращая чтение в созерцание и молитвенное размышление.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символов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Иконография задавала узнаваемые образы святых, сцен из Писания и церковных символов. Повторяемость мотивов помогала людям ориентироваться в мире религиозных смыслов.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Назидательная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служило воспитанию и наставлению, а не личной славе автора. Важнее всего было донести религиозную истину и укрепить правильное понимание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образование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университеты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Болонья, Париж и Оксфорд стали первыми крупными университетскими центрами. Здесь складывались корпорации преподавателей и студентов, а образование получало более устойчивые формы.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предметами были богословие, право, логика и латинский язык. Учеба требовала дисциплины и умения работать с авторитетными текстами, а не только запоминать сведения.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разум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Схоластика стремилась согласовать веру и разум с помощью строгих рассуждений. Этот метод не отвергал религию, но пытался сделать ее интеллектуально убедительной.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 церкви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начиналось при монастырях и кафедральных школах, где преподавали чтение, письмо и основы латинской грамматики. Эти учреждения готовили духовенство и сохраняли преемственность книжной культуры.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Рыцарский мир и его идеалы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50500" y="1352825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чести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должен был быть верным своему сюзерену, защищать честь и соблюдать правила службы. Военная доблесть дополнялась идеей нравственного поведения и личной ответственности.
</a:t>
            </a:r>
            <a:endParaRPr lang="en-US" sz="901" dirty="0"/>
          </a:p>
        </p:txBody>
      </p:sp>
      <p:sp>
        <p:nvSpPr>
          <p:cNvPr id="11" name="Text 3"/>
          <p:cNvSpPr txBox="1"/>
          <p:nvPr/>
        </p:nvSpPr>
        <p:spPr>
          <a:xfrm>
            <a:off x="3850500" y="2330147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Турниры и крестовые походы стали важной частью рыцарской жизни. Они демонстрировали силу, выучку и статус, а также закрепляли военный идеал в глазах общества.
</a:t>
            </a:r>
            <a:endParaRPr lang="en-US" sz="948" dirty="0"/>
          </a:p>
        </p:txBody>
      </p:sp>
      <p:sp>
        <p:nvSpPr>
          <p:cNvPr id="12" name="Text 4"/>
          <p:cNvSpPr txBox="1"/>
          <p:nvPr/>
        </p:nvSpPr>
        <p:spPr>
          <a:xfrm>
            <a:off x="3850500" y="3307470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Куртуазная культура придала рыцарству утончённость. При дворах ценили учтивость, внимание к даме и умение вести себя достойно в обществе.
</a:t>
            </a:r>
            <a:endParaRPr lang="en-US" sz="1103" dirty="0"/>
          </a:p>
        </p:txBody>
      </p:sp>
      <p:sp>
        <p:nvSpPr>
          <p:cNvPr id="13" name="Text 5"/>
          <p:cNvSpPr txBox="1"/>
          <p:nvPr/>
        </p:nvSpPr>
        <p:spPr>
          <a:xfrm>
            <a:off x="3850500" y="4284804"/>
            <a:ext cx="46209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литературе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Рыцарские романы и песни трубадуров создали устойчивый литературный образ благородного воина. Эти сюжеты соединяли подвиг, чувство и служение в единый идеал.
</a:t>
            </a:r>
            <a:endParaRPr lang="en-US" sz="99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кризиса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XIV века европейское общество уже испытывало напряжение: росли налоги, усиливались военные расходы, а старые хозяйственные механизмы становились менее устойчивыми.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чумы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1347 по 1351 год Черная смерть унесла огромную часть населения. Демографический удар изменил рынок труда, ослабил традиционные связи и усилил социальную подвижность.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перемены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и последующие потрясения закрепили кризис старого порядка. На их фоне выросла роль городов, торговли и новых представлений о человеке и обществе.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XIV века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торговли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XI–XIII веках именно города стали местом, где появлялись деньги, ремесленные цехи и новые формы богатства. Их развитие подрывало замкнутость натурального хозяйства и ускоряло перемены в обществе.
</a:t>
            </a:r>
            <a:endParaRPr lang="en-US" sz="110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Флоренция, Венеция и Генуя связали Европу с восточными рынками через морскую торговлю. Здесь накапливались капиталы, которые направлялись не только в товары, но и в строительство, обучение и искусство.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заказчики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 банкиры стали влиятельными заказчиками культурных проектов. Их интересовали не только церковные пожертвования, но и престиж, семейная память, украшение городского пространства и поддержка образованных авторов.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активность формировала более светский взгляд на жизнь. Успех, личная инициатива и практическое знание начинали цениться выше, чем прежняя замкнутая зависимость от сословных традиций.
</a:t>
            </a:r>
            <a:endParaRPr lang="en-US" sz="11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
</a:t>
            </a:r>
            <a:endParaRPr lang="en-US" sz="53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укрепил интерес к человеку и его внутреннему миру, а не только к церковной традиции. Это стало основой нового культурного языка Ренессанса.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складывается гуманизм как новое отношение к человеку и античности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итальянского Возрождения, XIV–XV века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идеалы образования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31652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Studia humanitatis выдвинули на первый план грамматику, риторику и историю. Эти дисциплины учили выражать мысль точно, понимать тексты глубже и связывать знания с гражданской добродетелью.
</a:t>
            </a:r>
            <a:endParaRPr lang="en-US" sz="88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010756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источниками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чтение стало важнее механического заучивания. Гуманисты сравнивали рукописи, исправляли ошибки переписчиков и стремились восстановить подлинный смысл античных и библейских текстов.
</a:t>
            </a:r>
            <a:endParaRPr lang="en-US" sz="875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2789861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капитал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стиль превратился в показатель образованности и культурного статуса. Умение писать ясно и убедительно открывало путь к службе при дворах, в канцеляриях и университетах.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3568965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история и моральные примеры воспринимались как способ формирования личности. Образование должно было не только передавать знания, но и воспитывать ответственного человека.
</a:t>
            </a:r>
            <a:endParaRPr lang="en-US" sz="893" dirty="0"/>
          </a:p>
        </p:txBody>
      </p:sp>
      <p:sp>
        <p:nvSpPr>
          <p:cNvPr id="14" name="Text 6"/>
          <p:cNvSpPr txBox="1"/>
          <p:nvPr/>
        </p:nvSpPr>
        <p:spPr>
          <a:xfrm>
            <a:off x="324175" y="4348070"/>
            <a:ext cx="4198200" cy="5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успеху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становилась инструментом социальной мобильности для городских элит. Образованный человек получал больше возможностей в дипломатии, праве, управлении и культурной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325" y="2776955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Техника, печать и городская среда
</a:t>
            </a:r>
            <a:endParaRPr lang="en-US" sz="2100" dirty="0"/>
          </a:p>
        </p:txBody>
      </p:sp>
      <p:sp>
        <p:nvSpPr>
          <p:cNvPr id="12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книга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резко удешевил книгу и сделал тексты доступнее для городских читателей. Идеи стали распространяться быстрее, чем в эпоху рукописного переписывания.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превратились в узлы обмена знаниями, товарами и новостями. Торговые связи помогали книгам и идеям быстро проходить между Италией, Германией, Нидерландами и Францией.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и покровительство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купеческий капитал поддерживали художников, учёных и типографии. Новая экономика создавала спрос на образование, престижные тексты и светскую культуру.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 расширяла горизонты европейцев и усиливала культурный обмен. Вместе с товарами перемещались языки, привычки, изображения и новые представления о 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идеи Ренессанса стали общеевропейскими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21425" y="3618025"/>
            <a:ext cx="1402500" cy="12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через элиты
</a:t>
            </a:r>
            <a:pPr algn="l" indent="0" marL="0">
              <a:lnSpc>
                <a:spcPct val="130039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художники, архитекторы и учёные получают покровительство дворов и городских элит. Через поездки, переписку и заказы их идеи выходят за пределы полуострова.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4555125" y="81615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
</a:t>
            </a:r>
            <a:pPr algn="r" indent="0" marL="0">
              <a:lnSpc>
                <a:spcPct val="130039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Франции, Германии, Нидерландах, Англии и Испании ренессансные мотивы соединяются с местными традициями. Появляется более внимательное отношение к деталям повседневной жизни и нравственной критике.
</a:t>
            </a:r>
            <a:endParaRPr lang="en-US" sz="864" dirty="0"/>
          </a:p>
        </p:txBody>
      </p:sp>
      <p:sp>
        <p:nvSpPr>
          <p:cNvPr id="11" name="Text 4"/>
          <p:cNvSpPr txBox="1"/>
          <p:nvPr/>
        </p:nvSpPr>
        <p:spPr>
          <a:xfrm>
            <a:off x="282150" y="29226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XIV века
</a:t>
            </a:r>
            <a:pPr algn="l" indent="0" marL="0">
              <a:lnSpc>
                <a:spcPct val="130039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Италии формируется интерес к античному наследию, к точному изображению человека и к светским темам. Именно здесь возникают первые образцы нового художественного языка.
</a:t>
            </a:r>
            <a:endParaRPr lang="en-US" sz="912" dirty="0"/>
          </a:p>
        </p:txBody>
      </p:sp>
      <p:sp>
        <p:nvSpPr>
          <p:cNvPr id="12" name="Text 5"/>
          <p:cNvSpPr txBox="1"/>
          <p:nvPr/>
        </p:nvSpPr>
        <p:spPr>
          <a:xfrm>
            <a:off x="7459325" y="15713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культурная норма
</a:t>
            </a:r>
            <a:pPr algn="r" indent="0" marL="0">
              <a:lnSpc>
                <a:spcPct val="130039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университеты и художественные мастерские закрепляют общеевропейский характер Ренессанса. Новый стиль становится частью культуры дворов, городов и образованного сословия.
</a:t>
            </a:r>
            <a:endParaRPr lang="en-US" sz="8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Ренессанса к вестернизации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850600" y="1298650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торговцы, миссионеры и дипломаты приносили новые технологии, нормы управления и модели образования. Эти заимствования воспринимались как признак силы, но нередко задевали местные традиции.
</a:t>
            </a:r>
            <a:endParaRPr lang="en-US" sz="731" dirty="0"/>
          </a:p>
        </p:txBody>
      </p:sp>
      <p:sp>
        <p:nvSpPr>
          <p:cNvPr id="12" name="Text 3"/>
          <p:cNvSpPr txBox="1"/>
          <p:nvPr/>
        </p:nvSpPr>
        <p:spPr>
          <a:xfrm>
            <a:off x="3850600" y="2079001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обычно начинались с армии и школы, потому что именно там легче всего было добиться быстрых результатов. Затем изменения затрагивали право, администрацию и язык делопроизводства.
</a:t>
            </a:r>
            <a:endParaRPr lang="en-US" sz="785" dirty="0"/>
          </a:p>
        </p:txBody>
      </p:sp>
      <p:sp>
        <p:nvSpPr>
          <p:cNvPr id="13" name="Text 4"/>
          <p:cNvSpPr txBox="1"/>
          <p:nvPr/>
        </p:nvSpPr>
        <p:spPr>
          <a:xfrm>
            <a:off x="3850600" y="2859463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костюмы, городские привычки и печатная пресса меняли повседневность заметнее, чем официальные указы. Власти стремились показать открытость миру, не теряя контроля над обществом.
</a:t>
            </a:r>
            <a:endParaRPr lang="en-US" sz="781" dirty="0"/>
          </a:p>
        </p:txBody>
      </p:sp>
      <p:sp>
        <p:nvSpPr>
          <p:cNvPr id="14" name="Text 5"/>
          <p:cNvSpPr txBox="1"/>
          <p:nvPr/>
        </p:nvSpPr>
        <p:spPr>
          <a:xfrm>
            <a:off x="3850600" y="3639944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Вестернизация редко проходила без споров. Одни видели в ней путь к модернизации, другие — угрозу вере, обычаям и политической самостоятельности.
</a:t>
            </a:r>
            <a:endParaRPr lang="en-US" sz="862" dirty="0"/>
          </a:p>
        </p:txBody>
      </p:sp>
      <p:sp>
        <p:nvSpPr>
          <p:cNvPr id="15" name="Text 6"/>
          <p:cNvSpPr txBox="1"/>
          <p:nvPr/>
        </p:nvSpPr>
        <p:spPr>
          <a:xfrm>
            <a:off x="3850600" y="4420425"/>
            <a:ext cx="42279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Адаптация, а не копирование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 показал, что заимствование не означает полного подражания. Каждое общество выбирало собственный баланс между сохранением традиции и освоением западных моделей.
</a:t>
            </a:r>
            <a:endParaRPr lang="en-US" sz="7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общества Востока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армия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власти переводили законы, вводили новые правила управления и перестраивали армию. Так реформы закреплялись не только в быту, но и в системе власти.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государства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язык и формы делопроизводства нередко менялись в пользу европейских стандартов. Это облегчало управление, но вызывало сопротивление традиционных слоёв общества.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Выборочное заимствование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Османской империи и Японии XIX века реформы сочетались с выборочным заимствованием технологий и осторожной защитой собственной культурной основы. Такой путь позволял обновляться без полной утраты идентичности.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академии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шагом обычно становилось создание школ и военных училищ по европейскому образцу. Через них распространялись новые знания, дисциплина и представления о государственной службе.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Обмен, адаптация и сопротивление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91002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контакты
</a:t>
            </a:r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торговля и миссионерская деятельность усиливаются в азиатских портах. Через них новые товары, знания и политические идеи входят в местные общества.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9037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реформ
</a:t>
            </a:r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правители и элиты начинают выбирать полезные заимствования: военное дело, образование, технику, административные практики. Обмен становится избирательным и прагматичным.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7072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
</a:t>
            </a:r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и Китае европейское влияние растёт вместе с торговлей и миссиями. Одновременно усиливается критика внешнего давления и поиск собственных путей развития.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5107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общества
</a:t>
            </a:r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возникают национальные движения и антиколониальное сопротивление. Культурный обмен превращается в борьбу за политическую самостоятельность и право определять будущее самим.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между Востоком и Западом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Петровский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Петра I приблизили Россию к европейским административным и военным моделям. Государство усилило контроль, создало новые институты и ускорило включение страны в общеевропейскую политику.
</a:t>
            </a:r>
            <a:endParaRPr lang="en-US" sz="1109" dirty="0"/>
          </a:p>
        </p:txBody>
      </p:sp>
      <p:sp>
        <p:nvSpPr>
          <p:cNvPr id="12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промышленность и расширение образования связывали огромную территорию и ускоряли мобильность людей. Вместе с этим росло социальное неравенство и напряжение между старыми и новыми порядками.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пути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идеи о праве, науке и государстве входили в российскую элитную культуру, но не отменяли собственных традиций. В обществе усиливались споры о самобытности и заимствовании.
</a:t>
            </a:r>
            <a:endParaRPr lang="en-US" sz="1109" dirty="0"/>
          </a:p>
        </p:txBody>
      </p:sp>
      <p:sp>
        <p:nvSpPr>
          <p:cNvPr id="14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противоречия между модернизацией, самодержавием и общественными ожиданиями обострились. Это сделало вопрос о будущем России особенно острым.
</a:t>
            </a:r>
            <a:endParaRPr lang="en-US" sz="11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Станицы на перепутье
</a:t>
            </a:r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мир Дона жил по своим правилам: станицы, выборное самоуправление, военная служба и сильная память о казачьей вольнице. После 1917 года привычный уклад быстро оказался под угрозой. Для многих это означало не только политический выбор, но и борьбу за собственный образ жизни.
</a:t>
            </a:r>
            <a:endParaRPr lang="en-US" sz="1065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 гражданской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расколола казачье общество. Одни поддержали антибольшевистские силы, другие пытались сохранить нейтралитет, а власть в регионе постоянно переходила из рук в руки. На фоне реквизиции, мобилизаций и насилия прежняя устойчивость исчезала буквально на глазах.
</a:t>
            </a:r>
            <a:endParaRPr lang="en-US" sz="1114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поражении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стало для донских казаков не только военной катастрофой, но и началом глубоких социальных перемен. Часть населения покинула родные места, часть была вынуждена приспосабливаться к новой власти, а память о борьбе надолго осталась частью региональной идентичности.
</a:t>
            </a:r>
            <a:endParaRPr lang="en-US" sz="1167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истории о Доне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5675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культуры развиваются через контакт, отбор и конфликт. Средневековая Европа пришла к Ренессансу, Восток отвечал на вестернизацию по-своему, а судьба донских казаков подтверждает цену исторических переломов.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меняют общества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2026-07-26T11:02:51Z</dcterms:created>
  <dcterms:modified xsi:type="dcterms:W3CDTF">2026-07-26T11:02:51Z</dcterms:modified>
</cp:coreProperties>
</file>