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Предложение: как из слов получается понятная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слов рождается мысль, которую легко понять и прочитать.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нам предложения каждый день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говорим, спрашиваем, рассказываем и просим именно предложениями. Они помогают не терять смысл, делать речь понятной и красиво оформлять текст. Без них слова звучали бы как рассыпанные бусины.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слова предложением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становятся предложением, когда они связаны по смыслу и сообщают одну законченную мысль. Тогда сразу понятно, о чём идёт речь и что происходит.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обычно есть тот, о ком говорят, и слово, которое называет действие или состояние. Например: «Кошка спит». Всё ясно без лишних объяснений.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слова стоят рядом, но не связаны между собой, мысль не складывается. Такой набор слов не отвечает на главный вопрос: что именно хотел сказать человек?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предложений получается текст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во дворе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 дворе стало тихо. Потом выглянуло солнце, и ребята выбежали играть. Они лепили башни из песка и смеялись. Из трёх предложений получилось маленькое событие с началом, действием и концом.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Потерянная варежка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вышла из дома и заметила, что одной варежки нет. Она вернулась на крыльцо и нашла её у ступеньки. Девочка улыбнулась и побежала в школу. Предложения связались в короткий рассказ.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Кормушка для птиц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повесили кормушку на дерево. Скоро к ней прилетели синицы и воробьи. Ребята стояли рядом и тихо наблюдали. Каждое предложение добавляет новую часть истории, и текст становится понятным.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172" y="1742874"/>
            <a:ext cx="600900" cy="53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0622" y="1709560"/>
            <a:ext cx="601500" cy="60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0197" y="1709467"/>
            <a:ext cx="600600" cy="600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предложения легко заметить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43175" y="2492050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буква в начале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слово предложения пишется с большой буквы. Так текст сразу показывает, где начинается новая мысль, даже если предложение очень короткое.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30625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в конце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предложения ставится точка, вопросительный знак или восклицательный знак. Он помогает понять, закончилась мысль или перед нами вопрос.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0200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и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конец предложения слышен по паузе и изменению голоса. Слух помогает там, где на бумаге уже работают знаки препинания.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предложения по цели высказывания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Побудительные предложения подсказывают, просят, советуют или побуждают к действию. С их помощью можно вежливо попросить, напомнить или дать короткую команду.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Повествовательные предложения просто сообщают о событии, явлении или факте. Они помогают спокойно рассказать, что случилось, что есть или что происходит вокруг.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предложения нужны, когда хочется узнать что-то новое. В них слышится вопрос, а в конце обычно стоит вопросительный знак.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Восклицательные предложения и сильные чувства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Восклицательное предложение помогает передать радость, удивление или тревогу. Оно звучит ярче обычного и сразу привлекает внимание слушателя или читателя.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такого предложения всегда стоит восклицательный знак. Он словно говорит: «Эй, это важно! Послушай внимательно!»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Одну и ту же фразу можно произнести спокойно или очень эмоционально. От этого меняется настроение речи, хотя слова остаются теми же.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«Какой красивый снег!» звучит живо и радостно. Восклицание делает речь выразительнее и помогает показать чувства без длинных объяснений.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предложении есть подлежащее и сказуемое, мысль становится ясной. Именно они держат предложение вместе, как два крепких крючка для одной идеи.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члена предложения образуют его основу и помогают понять главную мысль.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 «Предложение»
</a:t>
            </a:r>
            <a:endParaRPr lang="en-US" sz="3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021" y="1518050"/>
            <a:ext cx="2543558" cy="33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подлежащее и сказуемое работают вместе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3384754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мы находим, о ком или о чём говорится в предложении. Это помогает увидеть подлежащее. Потом задаём вопрос к действию или состоянию и находим сказуемое.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216445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два слова часто стоят рядом и образуют основу. Если подчеркнуть их разными цветами, предложение сразу кажется понятнее, а его главная мысль — заметнее.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основу предложения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быстро выделить главные слова в предложении.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и нераспространённые предложения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Нераспространённое предложение состоит только из основы. В нём есть главное: кто действует и что происходит. Всё остальное пока молчит, как ученик без ответа у доски.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распространённом предложении к основе добавляются другие слова. Они уточняют, какой предмет, где он находится, когда происходит действие или как именно оно совершается.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«Дождь идёт» и «Тёплый дождь тихо идёт утром». Второе предложение даёт больше деталей и помогает представить картину намного яснее.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слова делают речь точнее и живее. Благодаря им короткая мысль превращается в более полное сообщение, которое легче понять и запомнить.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добавляют детали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Слова-признаки отвечают на вопросы какой? какая? какое? Они помогают узнать цвет, размер, настроение или качество предмета: высокий дом, весёлая игра, белое облако.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называют место, время или способ действия, отвечают на вопросы где? когда? как? Именно они подсказывают, где всё происходит и каким образом.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таких слов предложение звучит беднее. С ними оно становится точнее, ярче и интереснее, будто картинка получает дополнительные краски.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 предложении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стоят по-разному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слова можно переставлять, и мысль часто сохраняется. Например, фраза остаётся понятной, если слова связаны по смыслу правильно. Только звучит она немного иначе.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смысл остаётся понятным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не любой порядок подойдёт. Если переставить слова без смысла, предложение получится странным. Поэтому важно не только место слова, но и его связь с другими словами.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9024" y="1596462"/>
            <a:ext cx="570600" cy="57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93403" y="1596458"/>
            <a:ext cx="570600" cy="57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78312" y="1596458"/>
            <a:ext cx="570600" cy="570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интонация помогает понять смысл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73670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интонация помогает услышать обычное сообщение. Голос звучит ровно, и сразу понятно: речь идёт о факте, а не о вопросе и не о сильном чувстве.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488059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голос поднимается к концу, мы слышим вопрос. Даже без знака препинания понятно: говорящий ждёт ответ. Интонация будто тянет руку вверх.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424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Сильная, яркая интонация передаёт удивление, радость или тревогу. Она делает фразу эмоциональной и заметной, словно предложение говорит: «Послушай меня внимательно!»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в конце предложения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ставится после спокойного сообщения. Она показывает, что мысль закончена, и помогает читать текст без лишней спешки, как маленькая остановка на пути.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Вопросительный знак нужен тогда, когда в предложении задают вопрос. Он подсказывает: теперь нужно не сообщать, а отвечать. Без него вопрос может потеряться.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Восклицательный знак ставят, когда говорят особенно ярко, радостно или тревожно. Один знак в конце меняет настроение всей фразы, почти как хлопок ладоши.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в сказках и коротких рассказах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часто встречаются короткие предложения. Они помогают быстро следить за событиями и не терять нить истории, даже если там есть лиса, волк и чудеса.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делают текст живым и выразительным. Герои будто говорят прямо перед читателем, без длинных остановок и скучных пауз.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рассказах предложения могут быть длиннее. Они точнее объясняют, что произошло, и помогают заметить важные подробности события.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сказка, и рассказ строятся из предложений. Именно они соединяют начало, середину и конец в одну понятную историю.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4708" y="1518727"/>
            <a:ext cx="2621885" cy="2960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ломают предложение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34889" y="2571751"/>
            <a:ext cx="2253600" cy="19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Если пропустить главное слово, мысль станет неполной. Тогда читатель будет гадать, кто действует и что происходит, а это уже настоящая головоломка.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78102" y="2571751"/>
            <a:ext cx="2253600" cy="19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Если слова перепутать или забыть знак в конце, предложение звучит странно. Исправленный вариант помогает вернуть смысл и сразу понять, что хотел сказать автор.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составить своё предложение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шаг за шагом собрать законченную мысль из слов.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236" y="1695597"/>
            <a:ext cx="281925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716464"/>
            <a:ext cx="375600" cy="333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35548"/>
            <a:ext cx="375600" cy="3338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14682"/>
            <a:ext cx="37560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предложении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Законченная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помогает выразить одну понятную мысль. В нём слова соединяются так, чтобы читатель или слушатель сразу понял, о чём идёт речь.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предложении есть подлежащее и сказуемое. Они называют, о ком говорится и что с ним происходит, поэтому считаются главными словами.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по цели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бывают повествовательные, вопросительные, побудительные и восклицательные. Каждый вид помогает по-своему рассказывать, спрашивать или выражать чувство.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 конец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ставят большую букву, а в конце — нужный знак. Вместе с интонацией они делают речь понятной и аккуратной, как хороший почерк.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— маленький строитель смысла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соединяет слова в ясную мысль, помогает задавать вопросы, рассказывать и удивляться. Если помнить о начале, конце, основе и интонации, речь становится точной и красивой.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2026-05-21T20:07:13Z</dcterms:created>
  <dcterms:modified xsi:type="dcterms:W3CDTF">2026-05-21T20:07:13Z</dcterms:modified>
</cp:coreProperties>
</file>