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 проценты: часть, целое и способы записи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одна и та же часть записывается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7 классе нужны дроби и проценты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помогают делить величины, понимать результаты, сравнивать доли и решать задачи из жизни: от измерений и времени до скидок, оценок и диаграмм.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помогает точно описывать часть целого в учебных и жизненных задачах.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обыкновенной дроби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из четырёх равных частей взяты три.
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сначала делят на одинаковые куски. Только в этом случае дробь точно показывает долю, а не просто примерный размер.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больше — часть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частей увеличивается, каждая из них становится меньше. Поэтому 1/10 меньше ¼, хотя обе дроби описывают одну и ту же величину целого.
</a:t>
            </a:r>
            <a:endParaRPr lang="en-US" sz="1481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дроби легко показывать с помощью круга, полосы, прямоугольника или плитки шоколада. Такая наглядность помогает быстро увидеть, сколько взято и сколько осталось.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доли одного целого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предмет можно разделить по-разному: на 2, 3, 4 или 10 частей. Получаются дроби с разным смыслом, но всегда с одной идеей — часть от целого.
</a:t>
            </a:r>
            <a:endParaRPr lang="en-US" sz="1481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как часть целого на рисунке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дроби и их 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запись дроби, её чтение и простой пример из 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дроби становится понятным, когда видно, на сколько равных частей делят целое и сколько частей берут.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дроби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дроби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знаменатели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один и тот же, сравнивают числители. Больше числитель — больше дробь, потому что взято больше частей одинакового размера.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числители равны, меньше та дробь, у которой знаменатель больше. Целое делят на большее число частей, и каждая часть становится меньше.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дробей с разными знаменателями удобно подобрать общий знаменатель. Тогда их легче сравнить по числителям или увидеть на рисунке.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десятичной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дроби удобно переводить в десятичные числа. После этого сравнение становится проще, особенно если нужно быстро выбрать большую или меньшую величину.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дробь в процент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получить процент из дроби через знаменатель 100 или десятичную запись.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дроби и их процентные значения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часто встречаются в задачах, поэтому их удобно запомнить как готовые ориентиры.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дробь, тем меньше её процентное значение; соответствие помогает быстро проверять вычисления и понимать доли.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соотношения между дробями и процентами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процент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3695096" y="1238468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сотая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показывает одну сотую часть целого. Поэтому 1% — это очень маленькая доля, а 100% обозначает всё целое полностью.
</a:t>
            </a:r>
            <a:endParaRPr lang="en-US" sz="1320" dirty="0"/>
          </a:p>
        </p:txBody>
      </p:sp>
      <p:sp>
        <p:nvSpPr>
          <p:cNvPr id="13" name="Text 3"/>
          <p:cNvSpPr txBox="1"/>
          <p:nvPr/>
        </p:nvSpPr>
        <p:spPr>
          <a:xfrm>
            <a:off x="3695096" y="1975646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и 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 означает половину, а 25% — четверть. Эти значения часто используют, когда нужно быстро понять, какая часть уже взята или выполнена.
</a:t>
            </a:r>
            <a:endParaRPr lang="en-US" sz="1255" dirty="0"/>
          </a:p>
        </p:txBody>
      </p:sp>
      <p:sp>
        <p:nvSpPr>
          <p:cNvPr id="14" name="Text 4"/>
          <p:cNvSpPr txBox="1"/>
          <p:nvPr/>
        </p:nvSpPr>
        <p:spPr>
          <a:xfrm>
            <a:off x="3695096" y="2712829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позволяют сравнивать доли у разных объектов, даже если сами числа различаются. Это удобно в классных работах, опросах и статистике.
</a:t>
            </a:r>
            <a:endParaRPr lang="en-US" sz="1274" dirty="0"/>
          </a:p>
        </p:txBody>
      </p:sp>
      <p:sp>
        <p:nvSpPr>
          <p:cNvPr id="15" name="Text 5"/>
          <p:cNvSpPr txBox="1"/>
          <p:nvPr/>
        </p:nvSpPr>
        <p:spPr>
          <a:xfrm>
            <a:off x="3695096" y="344998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 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Процентом выражают успех, выполненное задание или долю правильных ответов. Так легче увидеть не только число, но и его отношение ко всему объёму.
</a:t>
            </a:r>
            <a:endParaRPr lang="en-US" sz="1167" dirty="0"/>
          </a:p>
        </p:txBody>
      </p:sp>
      <p:sp>
        <p:nvSpPr>
          <p:cNvPr id="16" name="Text 6"/>
          <p:cNvSpPr txBox="1"/>
          <p:nvPr/>
        </p:nvSpPr>
        <p:spPr>
          <a:xfrm>
            <a:off x="3695096" y="418711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Скидки и 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процент помогает сразу оценить уменьшение цены. Когда написано 15% или 20%, покупатель понимает, насколько изменилась стоимость товара.
</a:t>
            </a:r>
            <a:endParaRPr lang="en-US" sz="11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до скидки и после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ценнике часто указана старая цена и размер скидки. Если товар стоил 1000 рублей и скидка равна 20%, нужно понять, что уменьшается пятая часть стоимости. Сначала находят величину скидки, затем вычитают её из исходной цены.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выгоду покупателя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выглядит по-разному, но смысл всегда один: часть стоимости убирают от исходной суммы. В нашем примере 20% от 1000 рублей — это 200 рублей, значит покупатель заплатит 800 рублей. Такой расчёт помогает не ошибиться у кассы.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выделения на изображении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полезно выделить ценник, калькулятор и разницу между двумя числами. Тогда сразу видно, откуда берётся скидка и почему новая цена меньше старой. Это делает задачу на проценты понятной без лишних слов.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на ценниках и скидках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439656"/>
            <a:ext cx="4206300" cy="2010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величина в трёх записях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доля может быть записана дробью, десятичной дробью и процентом. Это удобно, когда нужно выбрать наиболее понятную форму для вычислений или сравнения.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записи обозначают одно и то же число; форма записи выбирается по удобству задачи.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перевода дробей, десятичных дробей и процентов.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класса в процентах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одна и та же группа выглядит при разном количестве выполненных работ. Проценты позволяют быстро увидеть разницу между результатами без пересчёта в дроби.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доля, тем выше результат: от четверти класса до почти полного выполнения задания.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перевода отношения части к целому в проценты.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процент от числа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 1%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число на 100, чтобы узнать значение одной сотой части. Это помогает понять, сколько составляет один процент и как от него перейти к любому другому значению.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нужный процент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Умножьте найденный 1% на количество процентов из условия. Так можно быстро определить 10%, 25% или 40% от числа, не выполняя лишних действий.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10% от 300 равны 30, то 25% будут в 2,5 раза больше, то есть 75. Проверка показывает, что ответ согласуется с отношением частей.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 дробью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можно заменить дробью: 25% — это ¼, а 50% — это ½. Тогда поиск процента от числа становится поиском нужной доли.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задач на проценты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общему алгоритму: от понимания условия к проверке ответа.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выбрал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анкете 12 учеников из 30 отметили вариант А, и это сразу можно записать как 40%. Такая запись удобна, когда нужно показать долю ответа без длинных вычислений. Диаграмма рядом помогает сравнить результаты нескольких вариантов.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учеников выполнили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работу сделали 18 из 30 учеников, это 60% класса. Проценты позволяют увидеть не только количество, но и часть всей группы, поэтому их часто используют в отчётах, тестах и таблицах наблюдений.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проценты удобны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могут быть разного размера, но проценты делают сравнение честным. Даже если в одном классе 20 человек, а в другом 25, доля ответов остаётся понятной и легко сопоставимой по одной шкале.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 статистике и опросах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2136822"/>
            <a:ext cx="4164900" cy="826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дробями и процентами
</a:t>
            </a:r>
            <a:endParaRPr lang="en-US" sz="2397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частые ошибки, их причины и правильные действия. Такой разбор помогает не терять баллы из-за невнимательности и неверного чтения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темы, а с невнимательным чтением и неверной проверкой результата.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ошибки, встречающиеся при изучении дробей и процентов в 7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доля в разных формах записи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разные записи одной величины совпадают по смыслу. Это помогает выбирать форму, которая удобнее для сравнения, вычислений или устного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Дробь, десятичная дробь и процент — это не разные числа, а разные способы записи одной доли.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дробями, десятичными дробями и процентами по школьному курсу математики.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2399" y="1499146"/>
            <a:ext cx="239175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20729"/>
            <a:ext cx="310200" cy="275733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примеры для закрепления темы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кулинарии часто встречаются доли ингредиентов: ½ стакана молока или ¾ ложки соли. Такие записи помогают точно соблюдать пропорции и не менять вкус блюда.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учёбы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 выполненных заданий — это 8 из 10. Проценты помогают оценить успех не только по числу работ, но и по доле от всего задания.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кроссовки действует скидка 15%, покупатель сразу понимает, какая часть цены будет уменьшена. Процент удобно использовать для быстрых расчётов прямо на ценнике.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пройдено 3/10 маршрута, это означает только треть пути. Дробь показывает, сколько уже преодолено, и позволяет представить оставшуюся часть дороги.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опросе проценты показывают, какая часть класса выбрала тот или иной ответ. Так легче сравнить итоги, даже если группы отличаются по числу участников.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дальнейшим изучением алгебры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 проценты нужны при решении уравнений, где неизвестное связано с частью целого. Без этих навыков трудно уверенно работать с формулами и преобразованиями.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пропорции, масштаб и скорость приходится сравнивать части величин. Проценты и дроби помогают записывать отношения точно и делать вычисления быстрее.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геометрии, вероятности, таблицах и диаграммах часто используют доли целого. Умение переводить запись из одной формы в другую облегчает анализ и оформление ответа.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новым темам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понимает связь части и целого, тем легче ему осваивать более сложные темы 7 класса и последующих разделов алгебры.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 проценты вокруг нас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Дроби, десятичные дроби и проценты описывают одну и ту же идею — часть целого. Умение читать, сравнивать и переводить такие записи помогает решать учебные и жизненные задачи уверенно.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2026-05-29T20:21:20Z</dcterms:created>
  <dcterms:modified xsi:type="dcterms:W3CDTF">2026-05-29T20:21:20Z</dcterms:modified>
</cp:coreProperties>
</file>