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и лунное затмения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умеет устраивать редкие и красивые световые спектакли.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Земля и Луна: кто где движется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летит вокруг Солнца, а Луна кружит вокруг Земли. Иногда они выстраиваются почти в одну линию. Тогда на небе появляется затмение — настоящий космический фокус без волшебной палочки.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солнечное затмение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закрывает Солнце не всегда одинаково. Иногда видно лишь кусочек яркого диска, а иногда Солнце скрывается почти целиком.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на поверхность падает тень Луны. Из-за неё день становится заметно темнее, а вокруг может появиться необычный сумеречный свет.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затмение бывает, когда Луна оказывается между Землёй и Солнцем. Она как будто на минутку «перекрывает» солнечный свет для части Земли.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солнечного затмения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полном затмении Луна закрывает весь солнечный диск. При частном — только часть, поэтому Солнце выглядит будто надкушенным. Такое сравнение дети обычно запоминают сразу.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и частное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Кольцеобразное затмение похоже на светящееся колечко. Луна в этот момент кажется чуть меньше Солнца, и по краям виден яркий ободок.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Кольцеобразное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Луна закрывает Солнце и затем постепенно уходит в сторону.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солнечное затмение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Лунное затмение случается, когда Земля встаёт между Солнцем и Луной. Тогда Земля перекрывает свет Солнца и отбрасывает тень на Луну.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солнечного затмения, для наблюдения не нужны специальные очки. Можно просто смотреть на небо и удивляться космическому порядку.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явление можно наблюдать ночью, если Луна находится над горизонтом. Иногда она светит тусклее, а иногда становится очень необычной на вид.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лунное затмение
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атмосфера пропускает и рассеивает солнечный свет. Синий свет теряется сильнее, а красный проходит дальше, поэтому Луна получает тёплый красноватый оттенок.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Луна не исчезает совсем. Она будто надевает медно-красный плащ, и ночное небо выглядит особенно сказочно и немного загадочно.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Луна во время затмения становится красной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Полутеневое затмение самое тихое и незаметное. Луна лишь немного тускнеет, поэтому его труднее заметить без внимательного взгляда.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 лунное затмение происходит, если тень закрывает только часть Луны. Остальная часть диска всё ещё остаётся светлой и хорошо заметной.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лунное затмение бывает, когда вся Луна входит в тень Земли. Тогда она меняет яркость сильнее всего и может стать красноватой.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лунного затмения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Луна движется через полутень и тень Земли, а затем выходит обратно.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лунное затмение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400" y="2248184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8061" y="2248184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солнечное и лунное затмения отличаются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1221800" y="2222675"/>
            <a:ext cx="2969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видно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5400" y="2744625"/>
            <a:ext cx="35055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затмение видно только в узкой полосе на Земле, словно кто-то провёл по карте тонкой кисточкой. Лунное затмение видно всем, у кого в это время ночь.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91450" y="2222675"/>
            <a:ext cx="2969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наблюдать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5055061" y="2744625"/>
            <a:ext cx="35055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Солнце нельзя смотреть без защиты, даже если оно закрыто Луной. Лунное затмение можно наблюдать просто глазами, без очков и специальных приборов.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затмения длятся недолго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Луна всё время движутся по своим орбитам, поэтому тень не стоит на месте. Она быстро проходит по поверхности или по диску Луны.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солнечном затмении Луна закрывает Солнце только на пути своей тени. Пока небесные тела продолжают движение, полная фаза длится совсем недолго.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затмение нельзя «остановить» или растянуть. Оно похоже на короткий космический спектакль: сцена меняется быстро, а зрителям нужно успеть всё увидеть.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Лунное затмение может идти дольше, потому что Земля гораздо больше Луны. Её тень широкая, и Луна проходит через неё медленно, шаг за шагом.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безопасно наблюдать солнечное затмение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1076400" y="2249467"/>
            <a:ext cx="41166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 Солнце можно только через специальные солнечные очки или сертифицированные фильтры. Они ослабляют яркий свет и помогают не повредить глаза.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76400" y="1703867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специальные средства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1076400" y="3827452"/>
            <a:ext cx="41166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тёмные очки, закопчённое стекло и другие подручные вещи не защищают зрение. Безопасность здесь важнее любопытства, даже если хочется посмотреть «всего одним глазком».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76400" y="3281853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 подходит для защиты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раньше понимали затмения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видели, как Солнце или Луна внезапно меняются, и часто пугались. Затмения считали таинственным знаком, а не обычным небесным явлением.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времена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астрономы умеют заранее рассчитывать затмения. Небесные тела движутся по известным законам, поэтому такие события можно предсказать почти до минуты.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люди начали замечать, что затмения повторяются по определённым правилам. Это помогло понять, что они связаны с движением Земли, Луны и Солнца.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 объяснения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 во время затмения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лунного затмения особенно интересно наблюдать за Луной. По её поверхности медленно ползёт тень Земли, и это выглядит очень спокойно и красиво.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 и животные могут вести себя необычно. Они словно думают, что день уже закончился, и начинают готовиться к вечеру раньше времени.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солнечного затмения свет вокруг заметно слабеет, словно наступают ранние сумерки. Иногда воздух становится немного прохладнее, и это хорошо чувствуется.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почему одного только новолуния или полнолуния недостаточно.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возможно затмение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 полутень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— это участок, куда почти не попадает свет. Там предмет закрывает источник света полностью, поэтому становится очень темно.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тёмная часть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Полутень окружает тень и освещена слабее. При затмениях именно она помогает понять, почему некоторые части Солнца или Луны видны не полностью.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светлая область вокруг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Затмения помогают проверять, насколько точно мы понимаем движение Луны, Земли и Солнца. Если расчёты верны, событие можно предсказать заранее.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Лунное затмение полезно для изучения земной атмосферы. Свет проходит через неё, немного меняется, и по этому изменению учёные получают важные подсказки.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полного солнечного затмения становится видно солнечную корону. Обычно она скрыта ярким светом Солнца, а в этот момент словно выходит на сцену.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затмения интересны учёным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925" y="1747259"/>
            <a:ext cx="34650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8882" y="1747259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7757" y="3403734"/>
            <a:ext cx="3465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Астрономы используют правила движения небесных тел. По ним можно определить, когда Солнце, Земля и Луна окажутся в нужном положении.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расчётов составляют календари затмений. Это удобно для учёных и для всех, кто хочет заранее подготовиться к наблюдению.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совпадения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 год бывает несколько затмений, а иногда приходится ждать дольше. Всё зависит от того, как движутся Земля, Луна и Солнце.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время и место, люди могут выбрать безопасную точку для просмотра. Так шанс увидеть редкое событие становится намного выше.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астрономы узнают дату затмения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удивляет в затмениях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небе Луна и Солнце кажутся почти одинаковыми по размеру, хотя Солнце намного больше. Именно поэтому Луна иногда может закрыть Солнце целиком. Получается удивительное совпадение, которое делает полное солнечное затмение таким редким и впечатляющим.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Луна будто одного размера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полного солнечного затмения день ненадолго становится похож на вечер, а вокруг появляется странный полумрак. Это выглядит как маленькое чудо природы, только совершенно объяснимое. Неудивительно, что люди всегда ждали его с огромным интересом.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превращается в необычную картину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и лунное затмения показывают, как дружно и точно движутся небесные тела. Они редкие, но понятные, если знать законы природы. А ещё это просто очень красивое зрелище.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Затмения — космические подсказки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2026-05-21T07:51:06Z</dcterms:created>
  <dcterms:modified xsi:type="dcterms:W3CDTF">2026-05-21T07:51:06Z</dcterms:modified>
</cp:coreProperties>
</file>