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том, как дружная команда справилась с большой репкой.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«Репка»: сказка о дружбе, помощи и общем деле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«Репку» легко читать и запоминать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короткая народная сказка понятна первоклассникам: в ней ясный порядок событий, много повторов и весёлый финал. Сюжет легко читать, пересказывать и разыгрывать по ролям.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сажает репку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трудится в огороде и выращивает репку. Обычное дело вдруг превращается в сказочное событие.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Репка вырастает огромной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получается таким большим, что справиться с ним одному уже невозможно. Сразу возникает смешная трудность.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история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пробует вытянуть репку сам, но не может. Так появляется повод позвать на помощь других героев.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Репка — необычный герой огорода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Репка в сказке выглядит почти как сказочный великан: она большая, тяжёлая и крепко сидит в земле. Именно поэтому обычная работа превращается в забавное испытание.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маленьким дедом и огромной репкой делает сцену особенно наглядной. Для детей она легко представляется как яркая картинка из деревенского огорода.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попытка: дед тянет репку один
</a:t>
            </a:r>
            <a:endParaRPr lang="en-US" sz="240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старается сам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берётся за дело без помощников и надеется быстро справиться. Но репка сидит слишком крепко.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не 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сила оказывается недостаточной, и дед не может сдвинуть урожай с места. Это не беда, а начало приключения.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без грусти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выглядит скорее смешной, чем печальной. Дальше история становится ещё интереснее, потому что дед зовёт других.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трудное дело легче решать вместе. Так появляется цепочка помощников, и каждый становится важным.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зовут друг друга на помощь
</a:t>
            </a:r>
            <a:endParaRPr lang="en-US" sz="243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появления героев в сказке «Репка»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Бабка приходит на помощь
</a:t>
            </a:r>
            <a:endParaRPr lang="en-US" sz="348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зовёт бабку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понимает, что одному не справиться, и зовёт бабку. Она сразу откликается и идёт помогать.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 вдвоём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и бабка берутся за дело вместе, но репка всё ещё не двигается. Значит, нужна ещё большая команда.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Бабка зовёт следующего героя, и цепочка помощи становится длиннее. Сказка движется дальше по тому же весёлому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Внучка, Жучка и кошка становятся частью команды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внучка. Она не остаётся в стороне и сразу включается в общее дело. Так семья и дом становятся одной дружной командой.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помогают Жучка и кошка. Люди и животные стоят рядом без споров и действуют вместе, потому что у каждого есть своё место.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это число напоминает: успех приходит, когда каждый нужен команде, даже самый маленький помощник.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персонажей вместе тянут репку, и последний участник помогает довести дело до конца.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«Репка»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сказки: репка вырывается из земли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труд героев в сказке «Репка»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снова и снова повторяются похожие слова и действия. Из-за этого текст звучит ритмично, почти как весёлая считалочка, и легко остаётся в памяти после первого чтения.
</a:t>
            </a:r>
            <a:endParaRPr lang="en-US" sz="117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 появления героев помогает не путаться в сюжете. Ребёнок сразу видит, кто за кем приходит на помощь, и может пересказать сказку по шагам, ничего не пропуская.
</a:t>
            </a:r>
            <a:endParaRPr lang="en-US" sz="118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историю особенно удобной для первоклассников. Оно поддерживает внимание, помогает следить за событиями и запоминать каждого персонажа в правильной последовательности.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сказку удобной для запоминания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сказки: большая задача и маленькие помощники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Огородный великан
</a:t>
            </a:r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грядке вырастает репка, которая кажется почти великаном. Рядом с ней дед выглядит очень маленьким, и уже одно это создаёт добрую улыбку. Контраст между обычным огородом и необычайным размером делает сцену особенно смешной.
</a:t>
            </a:r>
            <a:endParaRPr lang="en-US" sz="150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 деду приходит бабка, потом внучка, Жучка и кошка. Каждый новый герой делает цепочку длиннее и смешнее. На картинке это выглядит как дружный поезд, который осторожно тянет упрямую репку из земли.
</a:t>
            </a:r>
            <a:endParaRPr lang="en-US" sz="167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на последнем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герой появляется последним, и именно это особенно забавно. Мышка выглядит скромно, но без неё дело не завершается. Такой финал вызывает улыбку и показывает, что в сказке важен каждый, даже самый крошечный помощник.
</a:t>
            </a:r>
            <a:endParaRPr lang="en-US" sz="14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«Репка» показывает, что трудное дело легче выполнять вместе. Один герой не справляется, но дружная команда постепенно становится сильнее и увереннее в общем деле.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вносит свою часть усилия, даже если она кажется маленькой. Именно поэтому сказка учит ценить помощь, согласие и участие каждого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литературного чтения это очень важная мысль: вместе можно добиться того, что одному не под силу. В этом и состоит добрая мудрость сказки.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русской народной сказки в «Репке»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3589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относится к народному творчеству: у неё нет одного автора. Её долго передавали устно, поэтому текст стал коротким, ясным и легко запоминающимся.
</a:t>
            </a:r>
            <a:endParaRPr lang="en-US" sz="1684" dirty="0"/>
          </a:p>
        </p:txBody>
      </p:sp>
      <p:sp>
        <p:nvSpPr>
          <p:cNvPr id="9" name="Text 2"/>
          <p:cNvSpPr txBox="1"/>
          <p:nvPr/>
        </p:nvSpPr>
        <p:spPr>
          <a:xfrm>
            <a:off x="29452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повторяющийся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по знакомой цепочке: каждый герой приходит на помощь по порядку. Повторы делают рассказ ритмичным и понятным даже самым маленьким читателям.
</a:t>
            </a:r>
            <a:endParaRPr lang="en-US" sz="1626" dirty="0"/>
          </a:p>
        </p:txBody>
      </p:sp>
      <p:sp>
        <p:nvSpPr>
          <p:cNvPr id="10" name="Text 3"/>
          <p:cNvSpPr txBox="1"/>
          <p:nvPr/>
        </p:nvSpPr>
        <p:spPr>
          <a:xfrm>
            <a:off x="55315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радостно: репку удаётся вытянуть всем вместе. Такой конец характерен для народных сказок и оставляет у детей ощущение тепла и успеха.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и бабка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первым начинает дело и зовёт всех на помощь, когда не может справиться один. Бабка откликается сразу и поддерживает его, а потом помогает позвать остальных.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сказке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Внучка, Жучка, кошка и мышка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них в цепочку входят внучка, Жучка, кошка и мышка. У каждого героя своя маленькая роль, но именно вместе они доводят дело до конца.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«Репка» подходит для первого чтения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ясный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легко читается за один урок. Небольшой объём помогает сосредоточиться на сюжете и не уставать от длинного рассказа.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всего несколько героев, и каждый быстро запоминается. Детям удобно следить, кто приходит на помощь и в каком порядке это происходит.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повторяющийся ход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одном действии, которое повторяется несколько раз. Это помогает тренировать чтение, пересказ и внимание к последовательности.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начинает дело спокойно и без спешки. Он не ругается и не сердится, а просто зовёт помощь, когда понимает, что одному не справиться.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Бабка, внучка и остальные герои сразу откликаются. Они не спорят и не мешают друг другу, поэтому сказка звучит очень дружелюбно и мирно.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домашние животные ведут себя как настоящие помощники. В сказке нет капризов и обид, зато есть готовность действовать вместе ради общего дела.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мир героев особенно понятен младшим школьникам. Он показывает, как приятно быть частью дружной команды, где каждый важен и нужен.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деревенский мир сказки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Грядка и репка
</a:t>
            </a:r>
            <a:pPr algn="l" indent="0" marL="0">
              <a:lnSpc>
                <a:spcPct val="100000"/>
              </a:lnSpc>
              <a:buNone/>
            </a:pPr>
            <a:r>
              <a:rPr lang="en-US" sz="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обычная огородная грядка, на которой выросла необыкновенно большая репка. Это знакомая деревенская картина, поэтому детям легко представить место действия. Всё выглядит просто, тепло и по-домашнему.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огородом появляются знакомые обитатели двора и дома: бабка, внучка, Жучка, кошка и мышка. Их присутствие делает сказочный мир живым и уютным, как будто всё происходит совсем рядом.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деревенская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шумных чудес и страшных событий. Есть только труд на земле, простая забота и дружная помощь, поэтому история напоминает добрую картинку из сельской жизни, понятную каждому ребёнку.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endParaRPr lang="en-US" sz="2987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репка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памяти остаётся сама репка — большая, упрямая и смешная. Именно вокруг неё строится вся история, поэтому образ быстро становится главным в пересказе.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вспоминаются герои, которые стоят друг за другом и тянут вместе. Эта последовательность легко превращается в картинку или маленькую сценку для класса.
</a:t>
            </a:r>
            <a:endParaRPr lang="en-US" sz="175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запоминается общий успех: репку вытягивают все вместе. Такой счастливый финал делает сказку любимой и хорошо подходящей для первого класса.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сказка с большой мудростью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«Репка» учит, что даже самое трудное дело становится проще, когда рядом есть дружная команда. В этой короткой сказке много тепла, юмора и важный урок о взаимопомощи.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2026-05-23T22:59:05Z</dcterms:created>
  <dcterms:modified xsi:type="dcterms:W3CDTF">2026-05-23T22:59:05Z</dcterms:modified>
</cp:coreProperties>
</file>