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приближения в геометрии 7 класса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 в геометрии важна: результат не всегда бывает целым.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геометрии приближённые числа
</a:t>
            </a:r>
            <a:endParaRPr lang="en-US" sz="353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зависят от инструмента и способа работы. Поэтому длины, углы и радиусы часто получают дробные значения, а приближение помогает записывать их короче и считать удобнее.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одно и то же измерение можно представить по-разному, в зависимости от требуемой точности.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12,746 м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 условия задачи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записать короче, если нужна не вся точность, а только нужный разряд.
</a:t>
            </a:r>
            <a:endParaRPr lang="en-US" sz="19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десятичных дробей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Десятые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разряд после запятой показывает десятые доли единицы. Он помогает быстро записывать длины и углы, когда достаточно небольшой точности, например при чертеже или устном ответе.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разряд — сотые. Он в десять раз меньше десятых и нужен, когда требуется более точная запись измерения, например для вычисления периметра или сравнения близких величин.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Тысячные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Тысячные позволяют ещё точнее фиксировать результат. Такой разряд особенно полезен, когда ошибка округления должна быть минимальной, а ответ в задаче зависит от точности измерения.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разрядов помогает выбрать, до какого места округлять число. Без этого легко записать ответ слишком грубо и получить заметное искажение в геометрической задаче.
</a:t>
            </a:r>
            <a:endParaRPr lang="en-US" sz="1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округляют десятичные числа
</a:t>
            </a:r>
            <a:endParaRPr lang="en-US" sz="28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действия при округлении числа до нужного разряда.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округления на примерах из геометрии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 9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числе 18,995 см округление до сотых даёт 19,00 см. Когда справа стоит 5, предыдущий разряд увеличивается, а дальше может измениться и целая часть.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сотых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округлении до сотых смотрят на тысячные. В записи 7,348 м тысячные равны 8, значит сотые увеличиваются на 1, и выходит 7,35 м.
</a:t>
            </a:r>
            <a:endParaRPr lang="en-US" sz="1263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десятых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округляют до десятых, смотрят на сотые. В числе 7,348 м цифра 4 справа от десятых не меняет разряд, поэтому получается 7,3 м.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округления геометрических величин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зависит от того, до какого разряда требуется записать результат.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нужен ответ, тем больше знаков сохраняют; итоговая запись меняется вместе с выбранным разрядом.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«Десятичные приближения»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геометрии дают приближённые результаты
</a:t>
            </a:r>
            <a:endParaRPr lang="en-US" sz="243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аккуратном измерении линейка даёт значение с ограниченной точностью. Поэтому длина стороны фигуры часто записывается не целым числом, а с дробной частью.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измерять углы, но результат зависит от положения лучей и делений шкалы. Из-за этого в ответе нередко появляется десятичная запись.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 окружности тоже могут быть измерены приближённо. Для таких величин важно не только число, но и правильная единица измерения.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всегда нужно указывать, в каких единицах получен результат: сантиметрах, метрах или градусах. Без этого приближённое число теряет смысл.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знаков после запятой, тем точнее запись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число знаков выбирают не только по удобству, но и по требуемой точности ответа в задаче.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знак после запятой уточняет запись исходного измерения и уменьшает потерю информации.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«Десятичные приближения»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записи способно повлиять на периметр, площадь и сравнение фигур.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19,96 см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 условия задачи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слишком грубом округлении может дать заметно другой результат в вычислениях.
</a:t>
            </a:r>
            <a:endParaRPr lang="en-US" sz="1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показывает не всё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измеряет отрезок линейкой, он видит только приближённое значение. Даже если отметка кажется точной, реальная длина может отличаться на небольшую величину. Именно это различие и называют погрешностью измерения.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короткой записью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отрезка равна 2,48 м, а в записи указано 2,5 м, то разница составляет 0,02 м. Такая запись удобнее для расчётов, но важно понимать, что часть точности при этом теряется.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измерения в геометрии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Округляем для 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приближённые числа помогают быстро оценить результат без длинных вычислений. Если стороны похожи на 19,8 см и 4,2 см, их удобно заменить на 20 см и 4 см, чтобы сразу получить примерный ответ.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устно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Приближённая запись облегчает устный счёт и проверку решения. Например, 6,97 см можно заменить на 7 см и умножить на 3 без калькулятора. Такой приём особенно полезен при работе с периметром и простыми формулами.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заметить ошибку ещё до записи окончательного результата. Если полученное значение слишком сильно отличается от ожидаемого, значит, нужно пересчитать задачу точнее и проверить выбранную степень округления.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вычисления в геометрических задачах
</a:t>
            </a:r>
            <a:endParaRPr lang="en-US" sz="25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 приближённое значение одной величины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длина может быть записана по-разному в зависимости от требуемой точности.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точность округления, тем заметнее отклонение от исходного значения.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«Десятичные приближения»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геометрии используются десятичные приближения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округление делает записи короче и удобнее для вычислений.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приближения нужны там, где измерение даёт дробное значение и требуется короткая, понятная запись.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в геометрии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не заканчивается и не повторяется периодически, поэтому его нельзя записать точно в виде конечной десятичной дроби. В учебных задачах используют приближения: 3,14; 3,1416; 3,14159.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π особенно важно при вычислении длины окружности и площади круга. От выбранного числа знаков зависит точность результата, поэтому в формуле используют ту запись, которая подходит к задаче.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знаков — выше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ещё несколько цифр после запятой, приближение становится точнее. Однако для школьных задач не всегда нужна максимальная точность: важно соблюдать условие и не усложнять вычисления без необходимости.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расчётах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π в приближённом виде помогает быстрее подставлять число в формулы и проверять ответ. Это особенно полезно, когда нужно считать вручную и следить за правильностью округления.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точность в геометрической задаче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точности при измерениях и вычислениях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округлении геометрических величин
</a:t>
            </a:r>
            <a:endParaRPr lang="en-US" sz="248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разрядах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перепутать, до какого разряда нужно округлять число. Если задача требует сотых, нельзя случайно оставить ответ до десятых или до тысячных, иначе запись станет неверной.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цифра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округлении важно смотреть именно на следующую цифру справа. Если она 5, 6, 7, 8 или 9, нужный разряд увеличивают на 1. Ошибка в этом шаге сразу меняет итоговый ответ.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нули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округления иногда забывают записать нули после запятой. Это особенно важно в геометрии, где число знаков показывает точность измерения. Запись 12,00 см точнее, чем просто 12 см.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округлять каждый промежуточный шаг, ошибка накапливается. Сначала лучше выполнить вычисления точнее, а уже потом округлить окончательный ответ. Так результат получается надёжнее и ближе к исходному значению.
</a:t>
            </a:r>
            <a:endParaRPr lang="en-US" sz="10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точность особенно важна
</a:t>
            </a:r>
            <a:endParaRPr lang="en-US" sz="367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выбирают не случайно, а по цели измерения и требованию задачи.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серьёзнее расчёт и строже требования к результату, тем выше должна быть точность записи.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«Десятичные приближения»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 урока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Округление до десятых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6,38 см нужно округлить до десятых. Смотрим на сотые: 8 означает, что цифру в десятых увеличивают на 1.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Округление до сотых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14,905 см округляют до сотых. На тысячные смотрим как на следующую цифру: 5 увеличивает сотые, поэтому запись меняется.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Округление до тысячных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0,049 м уже записано до тысячных. При проверке важно сохранить нужное число знаков и не потерять точность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приближения помогают измерять точно и удобно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приближённые числа позволяют быстро записывать результаты, сравнивать величины и получать надёжные ответы. Главное — выбрать нужную точность, правильно округлить и учитывать погрешность измерения.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2026-05-29T04:23:00Z</dcterms:created>
  <dcterms:modified xsi:type="dcterms:W3CDTF">2026-05-29T04:23:00Z</dcterms:modified>
</cp:coreProperties>
</file>