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речь: как в тексте слышны и автор, и герой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рассказывает, а герой словно говорит сам — без кавычек, но с интонацией.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приём стоит знать на уроке русского языка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помогает замечать чувства героя, понимать текст глубже и разбираться, как писатель соединяет повествование с живой мыслью персонажа.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несобственно-прямая речь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 передать чужую мысль или реплику так, чтобы она вошла в авторское повествование без кавычек и точного оформления прямой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героя при этом остаются узнаваемыми: слышны его оценка, вопрос, удивление или тревога, хотя грамматически фраза принадлежит рассказчику.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делает текст выразительнее, потому что позволяет показать не только событие, но и мгновенную реакцию персонажа на 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669" y="1145300"/>
            <a:ext cx="5492754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оформляются разные способы передачи речи и что в них сохраняется.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передачи чужой речи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ближе всего к внутреннему голосу героя: она сохраняет и смысл, и эмоцию.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несобственно-прямая речь выглядит в тексте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автора к герою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повествование может неожиданно перейти в мысль персонажа. Читатель не видит кавычек, но сразу чувствует, что звучит уже не только голос рассказчика.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работает в абзаце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делает фразу живой и естественной. Например: Он остановился у двери. Неужели это опять контрольная? Вот неудача!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несобственно-прямую речь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 каким признакам в тексте находят этот приём.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26125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несобственно-прямой речи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оценки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оценивать событие: хорошо это или плохо, удачно или нет. Такая оценка делает его реакцию заметной и понятной.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сомнения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появляются вопросы, которые передают колебание героя: он не просто сообщает факт, а будто размышляет вслух внутри повествования.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кавычек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не оформляется как точная цитата, поэтому выглядит частью авторского текста, хотя по смыслу слышен голос персонажа.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эмоция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помогают быстро показать радость, тревогу или раздражение, не объясняя чувство длинным описанием.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форма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сохраняются третье лицо и прошедшее время. Это показывает, что речь грамматически встроена в повествование, а не отделена от него.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особенно заметны краткие реакции на событие: они сразу показывают, что происходит внутри героя.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этот приём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приём помогает передать удивление, тревогу и радость: именно эти чувства легче всего выразить одной короткой фразой.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школьным художественным текстам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используют несобственно-прямую речь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Писателю важно показать не только событие, но и то, как его переживает герой. Тогда читатель лучше понимает характер персонажа и смысл сцены.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помогает быстро передать внутреннюю реакцию: сомнение, радость, страх или раздражение. Для этого не нужны длинные объяснения и подробные комментарии.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полезен он в моментах выбора, волнения и неожиданности. В таких сценах мысль героя звучит почти одновременно с авторским рассказом.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несобственно-прямая речь отличается от внутреннего монолога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передаёт размышления почти от первого лица: герой как будто говорит сам с собой. Его голос звучит почти отдельно от автора и воспринимается как самостоятельная речь.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смешивает авторское повествование и речь персонажа. Поэтому фраза остаётся частью текста, но читатель ясно слышит чувства и оценку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несобственно-прямой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здесь обычно не ставятся, потому что это не точная цитата, а часть авторского повествования, в которую незаметно входит голос героя.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делают фразу выразительной: по ним легко почувствовать удивление, тревогу, радость или сомнение, даже если рядом нет слов автора.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передачи интонации используются тире, вопросительный знак, восклицательный знак и многоточие. Они помогают показать, как персонаж думает и переживает.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словам и интонациям можно заметить, что в авторское повествование входит голос героя.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маркеры несобственно-прямой речи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маркеры указывают на эмоцию, оценку или внутренний вопрос героя, поэтому текст звучит живо и по-человечески.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художественным текстам для школьного анализа.
</a:t>
            </a:r>
            <a:endParaRPr lang="en-US" sz="9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в произведениях русских писателей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Л. Н. Толстого несобственно-прямая речь часто передаёт сомнения, душевное напряжение и внутренний выбор, особенно в важных для персонажа моментах.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П. Чехова она нередко создаёт скрытую иронию: читатель понимает больше, чем герой говорит вслух, и замечает его настоящие мысли.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С. Пушкина этот приём помогает показать мгновенную реакцию героя на событие, когда мысль и чувство возникают почти одновременно с действием.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произведениях этот приём делает характеры объёмнее: герой раскрывается не через объяснение, а через собственную реакцию на происходящее.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прозе такой приём особенно полезен там, где важно быстро показать внутреннее состояние персонажа без длинного объяснения.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этот приём встречается чаще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он в сценах переживаний; в диалогах встречается реже, потому что там чаще звучит прямая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по художественным текстам; данные для иллюстрации частотности.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преобразовать прямую речь в несобственно-прямую
</a:t>
            </a:r>
            <a:endParaRPr lang="en-US" sz="2283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убрать оформление прямой речи и сохранить мысль героя внутри повествования.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приёма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— путать несобственно-прямую речь с косвенной: в первом случае голос героя слышен прямо внутри авторского текста, а во втором он передан через сообщение автора.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искать только кавычки. Здесь их обычно нет, поэтому нужно смотреть не на оформление, а на то, как звучит фраза.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школьники замечают лишь вопросы и восклицания, хотя важны и оценочные слова, и эмоциональные частицы, и смена интонации внутри повествования.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фраза одновременно похожа на авторское сообщение и на мысль героя, значит перед нами именно этот приём, а не обычная цитата.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коротких фрагментов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открыл дверь кабинета и на мгновение остановился. Опять контрольная! Почему именно сегодня? Авторское сообщение плавно переходит в тревожную мысль героя, и читатель сразу чувствует его волнение без отдельного объяснения.
</a:t>
            </a:r>
            <a:endParaRPr lang="en-US" sz="1121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радость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увидела на парте свою тетрадь и улыбнулась. Вот она, нашлась! Как же здорово! В этом фрагменте обычное повествование незаметно сменяется эмоциональной реакцией персонажа, поэтому его радость звучит особенно естественно.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Проверку удобнее начинать с чтения вслух: если фраза звучит как мысль героя, а не как отдельная цитата, признак уже заметен.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есть ли в тексте несобственно-прямая речь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сигнал — соединение авторской формы с явной внутренней реакцией персонажа; именно это отличает приём от других способов передачи речи.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анализа художественного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 эти вопросы помогают быстро понять, есть ли в отрывке несобственно-прямая речь.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анализа отрывка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фраза звучит как часть рассказа, но передаёт внутренний голос персонажа, перед нами несобственно-прямая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памятка по анализу художественного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приём помогает понять героя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делает текст живым, а героя — понятным: через его мысли, чувства и интонацию читатель лучше видит характер персонажа и смысл важного эпизода.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2026-05-22T19:13:53Z</dcterms:created>
  <dcterms:modified xsi:type="dcterms:W3CDTF">2026-05-22T19:13:53Z</dcterms:modified>
</cp:coreProperties>
</file>