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травы, цветы и хлеб, а жизнь кипит.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Поле: зелёное, золотое, живое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поле и что в нём особенного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— это широкое открытое пространство, которое легко узнать по простору и свету. Его можно увидеть рядом с деревнями, дорогами и городами. Здесь растут злаки, травы и подсолнечник, а само поле бывает и природным, и созданным человеком.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поле: море трав и цветов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среди трав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поле встречает прохладой росы и мягким шелестом трав. Между стеблями светятся ромашки, васильки и клевер, а колоски тянутся к солнцу. Кажется, будто всё поле тихо дышит и просыпается вместе с птицами.
</a:t>
            </a:r>
            <a:endParaRPr lang="en-US" sz="166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Жужжащий концерт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тёплом воздухе слышно, как трудятся пчёлы и стрекочут кузнечики. Бабочки перелетают с цветка на цветок, а трава качается от ветра. Летнее поле похоже на большой живой оркестр, где каждый звук на своём месте.
</a:t>
            </a:r>
            <a:endParaRPr lang="en-US" sz="166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Пёстрое соседство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участке спокойно уживаются разные растения: высокие злаки, низкие цветы и густые травы. У каждого есть свой рост, свой цвет и своё место. Поэтому летнее поле выглядит не однообразным, а ярким и очень дружелюбным.
</a:t>
            </a:r>
            <a:endParaRPr lang="en-US" sz="166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поле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основа поля. В её верхнем плодородном слое корни находят питание и удерживают влагу. Если земля рыхлая и богатая, растения крепнут быстрее и лучше переживают сухие дни.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соседи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живут насекомые, птицы и мелкие звери. Они не просто находятся рядом с растениями, а участвуют в жизни поля: опыляют цветы, ищут корм и помогают поддерживать природное равновесие.
</a:t>
            </a:r>
            <a:endParaRPr lang="en-US" sz="999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влага нужны полю не меньше, чем почва. Вода помогает растениям расти, а земле — не пересыхать. Когда её достаточно, зелёные побеги выглядят свежими и упругими.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помогают семенам прорастать и набирать силу. Без солнца стебли растут медленно, а листья становятся слабыми. Поле особенно любит ясные дни и тёплую погоду.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на поле: хлеб начинается отсюда
</a:t>
            </a:r>
            <a:endParaRPr lang="en-US" sz="3184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— одно из самых важных полевых растений. Из её зёрен делают муку, а потом пекут хлеб, булочки и другие знакомые продукты, которые каждый день появляются на столе.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злаки созревают, поле становится золотистым и очень красивым. Колосья покачиваются на ветру, словно волны, и сразу видно: скоро начнётся сбор урожая.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море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и ячмень тоже растут на полях и дают полезные зёрна. Из них получают крупы и корм для животных, а сами растения хорошо узнаются по длинным стеблям и колосьям.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и ячмень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ценят за полезные зёрна и питательную кашу. Его выращивают не только для людей, но и для домашних животных, которым нужны силы и хороший корм.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1887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поле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и жуки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жители ловко прячутся в траве и быстро прыгают или ползают между стеблями. Они находят себе корм и сами становятся пищей для птиц.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украшают поле своими яркими крыльями и перелетают с цветка на цветок. Так они помогают растениям, а сами находят сладкий нектар.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трудятся не зря: они собирают нектар и переносят пыльцу. Благодаря им многие полевые цветы могут образовывать семена и продолжать расти.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и перепела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птицы любят простор и высокую траву. Они строят гнёзда на земле, находят корм и внимательно следят за тем, чтобы птенцам было безопасно.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мыши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мыши живут скрытно и осторожно. Они ищут зёрна, семена и укрытия в траве, а ещё служат кормом для хищных птиц и других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поле оживает первым зелёным ковром и небольшими цветами. Потом приходит лето: трава становится густой, воздух — тёплым, а вокруг слышны голоса птиц, жужжание пчёл и весёлый стрекот кузнечиков.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злаки желтеют, колосья наливаются зерном, и поле готовят к сбору урожая. Зимой оно отдыхает под снегом. Кажется, что жизнь замирает, но семена и корни ждут нового тепла.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поле меняется по временам года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людей на поле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земли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землю пашут и делают её рыхлой, чтобы корни могли легко расти. Потом поле выравнивают и готовят к посеву, ведь от этого зависит будущий урожай.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растениями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всходы появляются, за ними нужно следить: поливать, защищать от сорняков и проверять состояние почвы. Забота помогает растениям расти сильными и здоровыми.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землю кладут семена. Для этого используют сеялки, которые помогают распределить их ровно и аккуратно. Так у каждого ростка появляется хороший старт.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зёрна созревают, на поле выходят комбайны. Они собирают урожай быстро и бережно, а потом зерно отправляется туда, где из него сделают полезные продукты.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 похоже на живую команду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 нужна вода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дождей мало, растения на поле растут медленнее и выглядят слабее. Влага нужна и корням, и листьям, поэтому поле очень внимательно относится к погоде.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цветы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травам и цветам становиться крепкими. Когда света достаточно, стебли тянутся вверх, а яркие цветы легче привлекают насекомых, которые помогают им размножаться.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полезен по-своему
</a:t>
            </a:r>
            <a:pPr algn="l" indent="0" marL="0">
              <a:lnSpc>
                <a:spcPct val="90000"/>
              </a:lnSpc>
              <a:buNone/>
            </a:pPr>
            <a:r>
              <a:rPr lang="en-US" sz="164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птицы, растения и почва не живут отдельно друг от друга. Одни находят корм, другие прячутся, а третьи опыляют цветы. Поэтому поле и правда похоже на дружную команду.
</a:t>
            </a:r>
            <a:endParaRPr lang="en-US" sz="164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цветка особенно часто замечают в поле раньше 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Ромашка, василёк, мак и клевер — самые узнаваемые полевые цветы. Источник: материалы презентации.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поле нужно птицам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густой траве птицы легко находят семена, насекомых и мелких беспозвоночных. Для них поле — настоящая столовая, где можно подкрепиться после долгого поиска пищи.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среди трав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часто поёт прямо в небе, а поле разносит его звонкий голос далеко вокруг. Так птицы не только живут здесь, но и украшают простор своим пением.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над полем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поле особенно важно: именно тогда птицы выводят птенцов. Малышам нужны тепло, корм и спокойное место, где рядом не слишком много опасностей.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птенцов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стебли помогают спрятаться от хищников и сильного ветра. Куропатка, перепёлка и другие птицы используют траву как тихий и безопасный дом.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укрытие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полю становится трудно жить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засуха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нет дождя, почва пересыхает, а растения теряют силу. Стебли становятся слабыми, листья вянут, и поле выглядит уставшим.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остаётся голой, ветер легко уносит верхний слой почвы. Вместе с ним исчезают питательные вещества, нужные растениям для роста.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пластик и сухая трава после пожара опасны для животных и портят почву. Даже маленький костёр может причинить полю большой вред.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землю слишком часто тревожить тяжёлой техникой, она уплотняется и хуже пропускает воду. Растениям становится труднее укореняться и развиваться.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 поле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земля не уставала, на одном участке чередуют разные растения. Такой способ помогает сохранить питательные вещества в почве и уменьшает риск болезней у будущего урожая.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культур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следят за влажностью и используют воду аккуратно, чтобы её хватало растениям, а земля не заболачивалась. Так поле получает именно столько влаги, сколько нужно.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полив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полю дают время восстановиться без посева. За это время земля набирается сил, лучше удерживает влагу и снова становится удобной для роста растений.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для почвы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деревьев и кустарников защищают поле от сильного ветра, помогают задерживать снег и уменьшают выдувание почвы. Это словно зелёный щит для молодых всходов.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 вокруг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до хлеба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поле, труд людей и работа техники превращают зерно в хлеб.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в народной культуре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простора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песнях поле часто выглядит как большое открытое пространство, где герою предстоит дорога, испытание или встреча. Оно помогает почувствовать широту мира и свободу пути.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труда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поле напоминает о работе земледельца и о терпении. Здесь всё зависит от заботы человека, поэтому поле стало символом старания, ответственности и честного труда.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Хлебная щедрость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 богатом поле, обычно думают о хорошем урожае и сытом доме. Этот образ связан с хлебом, достатком и благодарностью земле за её щедрость.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слово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«чистое поле», «полевой цветок» и «поле хлеба» помогают ярко представить простор, красоту и пользу. В них поле звучит как часть родной речи и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солнечный день поле кажется огромным экраном, на котором движутся тени облаков. Стоит облаку закрыть солнце, и краски сразу меняются: зелень становится мягче, а золотые колосья темнеют. Природа будто играет с освещением.
</a:t>
            </a:r>
            <a:endParaRPr lang="en-US" sz="981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облаков бегут по земле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поле прохладно и свежо, а к вечеру оно быстро остывает. Здесь нет лесной тени и высоких зданий, поэтому ветер свободно гуляет и напоминает, что простор тоже умеет меняться.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вечер — две разные картины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поле могут соседствовать десятки трав и цветов. Рядом с ромашкой растёт клевер, у дороги заметен василёк, а между стеблями прячутся насекомые. Кажется, будто маленький мир собрался вместе на большой земле.
</a:t>
            </a:r>
            <a:endParaRPr lang="en-US" sz="997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Пёстрый мир на одном участке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поле внимательнее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 отличается от леса и луга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деревья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главные жители — деревья, которые закрывают небо кронами. На поле такого густого шатра нет, поэтому здесь больше света, ветра и открытого пространства.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бывает природным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природном поле растут дикие травы, а рядом живут насекомые и птицы. Такое место выглядит свободнее и менее упорядоченно, чем обработанный участок.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это ковёр трав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обычно покрыт высокой травой и цветами, но его не засевают специально. Поле же чаще создают и ухаживают за ним люди, чтобы получить урожай.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места свой характер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 поле похожи тем, что все они живые. Но у каждого свой облик, свои растения и свои обитатели, поэтому спутать их несложно только на первый взгляд.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поле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рвать и ломать травы и цветы, даже если они кажутся обычными. Каждое растение помогает полю оставаться живым и служит домом для маленьких жителей.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растения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 загорается очень быстро, а огонь легко переходит дальше. Поэтому на поле нельзя разводить костры и поджигать растительность ради шалости.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жечь траву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важно унести с собой всё, что принесли: пакеты, бутылки, бумагу. Даже маленький мусор портит почву и может навредить животным.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птицы, нужно идти тихо и не заглядывать в траву без нужды. Разорённое гнездо может остаться без защиты, а птенцы — без заботы.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гнёзда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по-разному меняют одно и то же поле, поэтому оно каждый раз выглядит новым.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природный цикл смены времён года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Весной, летом, осенью и зимой поле не остаётся одинаковым. Смена сезонов помогает замечать, как природа живёт, отдыхает и снова просыпается.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— живой мир рядом с нами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кажется простым только издалека. На самом деле это дом для растений и животных, помощник человека и важная часть природы, которую нужно беречь каждый день.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2026-05-26T07:35:57Z</dcterms:created>
  <dcterms:modified xsi:type="dcterms:W3CDTF">2026-05-26T07:35:57Z</dcterms:modified>
</cp:coreProperties>
</file>