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великий праздник собралась Русь!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где музыка соединяет людей, песни и хороводы.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человеком каждый день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музыка звучала не только в праздник, но и в будни: во время работы, игр, встреч и семейных посиделок. Песни передавались от старших к младшим и надолго сохраняли память народа.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празднике нужна музыка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создавала радостное настроение и помогала всем чувствовать себя одной большой, дружной общиной, где каждый был частью общего веселья.
</a:t>
            </a:r>
            <a:endParaRPr lang="en-US" sz="1542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задавали общий ритм хороводам, пляскам и играм, поэтому люди двигались вместе, не сбиваясь, будто слышали невидимый праздничный счёт.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напевы собирали детей и взрослых, а спокойные мелодии звучали во время обрядов и угощения, когда хотелось слушать особенно внимательно.
</a:t>
            </a:r>
            <a:endParaRPr lang="en-US" sz="1519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праздник и звучащая Русь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наряды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праздничный день люди надевали яркие рубахи, сарафаны, пояса и ленты. Одежда делала праздник особенно нарядным и заметным издалека.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или у дома слышались голоса, смех, хлопки и песни. Вокруг были деревянные дома, круг хоровода и музыканты с народными инструментами.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Звучащая улица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как часть праздника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не имели одного автора: их создавали и изменяли многие люди. Поэтому в них жила общая память народа, а не чьё-то одиночное имя.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говорили о родной земле, весне, солнце, труде, дружбе и доброте. Эти слова были понятны и близки каждому слушателю.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важно, что песни могли быть весёлыми, плавными, быстрыми или протяжными. У каждой мелодии был свой характер.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песня звала плясать, другая — слушать и мечтать. Так музыка показывала настроение праздника без длинных объяснений.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праздничный день с музыкой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сопровождала праздник от утра до вечера.
</a:t>
            </a:r>
            <a:endParaRPr lang="en-US" sz="1538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Голоса, которые пели вместе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люди часто пели вместе несколькими голосами. Такое исполнение звучало громко и дружно, а песня сразу становилась заметной для всех вокруг.
</a:t>
            </a:r>
            <a:endParaRPr lang="en-US" sz="147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Запевала
</a:t>
            </a:r>
            <a:pPr algn="ctr" indent="0" marL="0">
              <a:lnSpc>
                <a:spcPct val="100000"/>
              </a:lnSpc>
              <a:buNone/>
            </a:pPr>
            <a:r>
              <a:rPr lang="en-US" sz="15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мог быть запевала — человек, который начинал строку. Остальные слушали его и дружно подхватывали слова, будто отвечали на приглашение спеть.
</a:t>
            </a:r>
            <a:endParaRPr lang="en-US" sz="155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пение особенно хорошо подходило для больших собраний. Оно помогало людям чувствовать себя одной компанией и делало песню легче для запоминания.
</a:t>
            </a:r>
            <a:endParaRPr lang="en-US" sz="14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на празднике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звучали гусли, свирель, рожок и бубен. Гусли давали мягкий звон, свирель напоминала пение птицы, а бубен помогал держать ровный ритм.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весёлого шума брали ложки и трещотки. Их звонкий, игривый звук особенно хорошо подходил к пляскам, а для рисунка можно показать инструмент крупным планом.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— музыкальный круг дружбы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Встать в круг
</a:t>
            </a:r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собирались вместе и брались за руки. Круг сразу делал всех участниками одного общего действия.
</a:t>
            </a:r>
            <a:endParaRPr lang="en-US" sz="1155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начинали петь и двигаться по кругу в одном ритме. Движения повторялись, поэтому их было легко запомнить.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Запеть и пойти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Присоединиться всем
</a:t>
            </a:r>
            <a:pPr algn="ctr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 могли войти и дети, и взрослые. Он напоминал солнце и символизировал тепло, согласие и дружбу.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Пляски, припевки и народный ритм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мелодии были быстрее и задорнее, чем протяжные песни. Они сразу звали в движение и будто приговаривали: «Ну-ка, не стой на месте!»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припевки помогали хлопать в ладоши, притопывать и подпевать. Их легко запомнить, поэтому они быстро подхватывались всей компанией.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такую музыку шаги становились дружными, а танец — весёлым и общим. Праздник звучал так, будто у него был один большой сердечный ритм.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праздник начинался прямо на улице: у дома, на лугу или у реки. Слышались песни, смех и звонкие припевки. Люди собирались кругом, а музыкант мог встать так, чтобы его слышали и дети, и взрослые.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сельской площади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к музыке прибавлялись колокольный звон, голоса торговцев и весёлый шум ярмарки. На большой площади собиралось много людей, и песня звучала ещё громче. Так праздник чувствовался сразу во всём городе.
</a:t>
            </a:r>
            <a:endParaRPr lang="en-US" sz="96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встречает праздник шумно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деревне, и в городе музыка объединяла людей в общий круг радости. Где-то звучали гусли и бубен, где-то пели хором возле домов. Но везде было одно главное: всем хотелось радоваться вместе.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праздник — разные места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деревне и в городе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чувства особенно ясно слышны в праздничной музыке.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благодарность и ожидание чуда помогают понять настроение праздника без долгих объяснений.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урока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8113" y="1328100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праздник учил слушать и запоминать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мелодию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вслушивались в песню и замечали, как меняется её ритм. Так они учились различать быстрые и плавные напевы и лучше понимать музыку на слух.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припевки и простые строки легко запоминались. Ребята повторяли их вместе со взрослыми и постепенно учили песни почти без усилий, будто играя.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песни и игры дети узнавали, как раньше праздновали на Руси. Они слышали знакомые обычаи не из учебника, а в живом и весёлом звучании.
</a:t>
            </a:r>
            <a:endParaRPr lang="en-US" sz="135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Чувствовать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притопы и шаги в хороводе помогали держать общий темп. Ритм становился понятным, и даже самый стеснительный участник быстро включался в общее движение.
</a:t>
            </a:r>
            <a:endParaRPr lang="en-US" sz="12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Гостей встречали хлебом-солью как знаком уважения и радушия. Рядом лежали вышитые полотенца, а на столе ждали угощения. Такая встреча сразу делала праздник тёплым и по-настоящему домашним.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 и добрый приём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ленты, расписные платки и красивые рубахи украшали людей и весь праздник. Цвета были заметными и радостными, а узоры напоминали о народной любви к красоте, заботе и добрым встречам.
</a:t>
            </a:r>
            <a:endParaRPr lang="en-US" sz="1438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Ленты, платки и праздничная красота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символы праздничной Руси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 общая песня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26057" y="341666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гостей
</a:t>
            </a:r>
            <a:pPr algn="ctr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Хозяева приветливо встречали пришедших, улыбались и приглашали в дом или на двор. С этого момента праздник начинал звучать особенно тепло.
</a:t>
            </a:r>
            <a:endParaRPr lang="en-US" sz="981" dirty="0"/>
          </a:p>
        </p:txBody>
      </p:sp>
      <p:sp>
        <p:nvSpPr>
          <p:cNvPr id="9" name="Text 2"/>
          <p:cNvSpPr txBox="1"/>
          <p:nvPr/>
        </p:nvSpPr>
        <p:spPr>
          <a:xfrm>
            <a:off x="2469525" y="10643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Гостей угощали хлебом, лакомствами и чаем. За столом люди знакомились ближе, разговаривали и готовились к общему веселью.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за столом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4723777" y="3365737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песня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собирались вместе, начиналась знакомая песня. Её подхватывали сразу многие, и незнакомые люди быстро становились частью одной компании.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7332162" y="118658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песни праздник ощущался общим и большим. Люди расходились с хорошим настроением, а в памяти оставались добрые голоса и тёплый приём.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дружнее, чем прежде
</a:t>
            </a:r>
            <a:endParaRPr lang="en-US" sz="941" dirty="0"/>
          </a:p>
        </p:txBody>
      </p:sp>
      <p:sp>
        <p:nvSpPr>
          <p:cNvPr id="12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подготовки к общему веселью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праздник разворачивался шаг за шагом, а музыка сопровождала почти каждый этап.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традиции живут и сегодня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семейных и школьных праздниках по-прежнему звучат общие песни. Когда дети и взрослые поют вместе, праздник становится дружнее и запоминается надолго.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Хороводы, игры и простые народные мелодии помогают почувствовать движение и ритм. Это очень удобно: не нужно быть артистом, чтобы стать участником праздника.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 или зала лентами, узорами и яркими деталями тоже осталось важной традицией. Так праздник выглядит нарядно и напоминает о красоте народной культуры.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старинный музыкальный праздник
</a:t>
            </a:r>
            <a:endParaRPr lang="en-US" sz="1904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или фотографии можно показать поющих людей, круг хоровода и музыканта с гуслями или свирелью. Яркие платки и улыбки детей сразу создадут ощущение живого праздника.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смотрятся деревянные дома, старинная улица и праздничный стол с угощением. Такие детали подсказывают: музыка звучала не отдельно, а вместе со всей праздничной жизнью.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 о празднике и музыке
</a:t>
            </a:r>
            <a:endParaRPr lang="en-US" sz="288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Руси была не просто украшением праздника. Она помогала людям собираться вместе, чувствовать себя одной дружной общиной и делить радость пополам.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хороводы и народные инструменты сопровождали разные моменты праздника. Они подсказывали ритм движения, создавали настроение и делали веселье общим.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музыку люди передавали друг другу память о прошлом, добрые слова и любовь к родной земле. Поэтому песня была важна и для взрослых, и для детей.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народ поёт вместе, он лучше помнит свои традиции. Именно так музыка помогает сохранять культуру: тихо, просто и очень надолго.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звучит вместе с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великом празднике музыка соединяла голоса, движения и чувства. Она делала людей ближе, а традиции — живыми. Поэтому русский праздник и сегодня легко представить по звукам, песням и радостному общему кругу.
</a:t>
            </a:r>
            <a:endParaRPr lang="en-US" sz="40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2026-05-24T21:34:28Z</dcterms:created>
  <dcterms:modified xsi:type="dcterms:W3CDTF">2026-05-24T21:34:28Z</dcterms:modified>
</cp:coreProperties>
</file>