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image" Target="../media/image-8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умножения на 5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считать по пятёркам легко и без ошибок.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счёт по пятёркам полезен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на 5 помогает быстро считать предметы, шаги, минуты и деньги. Вместо длинного сложения мы используем удобный повторяющийся шаг и сразу замечаем понятный порядок ответов.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5 умножить на число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записано 5 × 3, это значит: взять три одинаковые группы по 5. Получается 5 + 5 + 5, а не просто отдельные числа.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5 × 4 мы считаем четыре группы по 5. Умножение показывает общее количество, когда части одинаковые и повторяются снова и снова.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ответ в таблице на 5 можно проверить сложением. Если сложить одинаковые пятёрки, результат совпадёт с умножением и поможет не ошибиться.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Пятёрка вокруг нас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пальцев — первая подсказка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руке у человека пять пальцев, и это легко увидеть без подсчёта. Такой знакомый пример помогает детям быстро вспомнить счёт по пятёркам и не теряться в ответах.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с пятью лучами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Пятиконечная звезда часто встречается на рисунках, вывесках и игрушках. Её лучи можно пересчитать как маленькие одинаковые части, а заодно вспомнить, что число 5 встречается не только в учебнике.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минут как удобный шаг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часах минуты идут не по одной, а по пятёркам: 5, 10, 15 и дальше. Поэтому таблица на 5 помогает лучше понимать время и увереннее ориентироваться на циферблате.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удобная подсказка: ответ можно быстро проверить по последней цифре и сразу заметить ошибку.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или 5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этими цифрами обычно заканчиваются ответы в таблице умножения на пять.
</a:t>
            </a:r>
            <a:endParaRPr lang="en-US" sz="158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умножения на 5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ответ в таблице на 5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поиска и проверки ответа по счёту пятёрками.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примеры в таблице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447825" y="451998"/>
            <a:ext cx="37593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× 1 = 5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447825" y="712300"/>
            <a:ext cx="3759300" cy="4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таблицы очень простое: одна пятёрка даёт 5. С этого примера удобно начинать счёт вслух.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989417" y="1326353"/>
            <a:ext cx="37593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× 2 = 10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89417" y="1586655"/>
            <a:ext cx="3759300" cy="4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пятёрки уже складываются в десяток. Здесь хорошо видно первый переход через 10.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447825" y="4011423"/>
            <a:ext cx="37593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× 5 = 25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447825" y="4271725"/>
            <a:ext cx="3759300" cy="4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пятёрок дают 25. После этого примера становится понятен весь повторяющийся порядок таблицы.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989417" y="3106066"/>
            <a:ext cx="37593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× 4 = 20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989417" y="3366368"/>
            <a:ext cx="3759300" cy="4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пятёрки приводят к 20. В ответе появляется ноль, а значит, шаг дошёл до следующего десятка.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4447825" y="2231710"/>
            <a:ext cx="37593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× 3 = 15
</a:t>
            </a:r>
            <a:endParaRPr lang="en-US" sz="1200" dirty="0"/>
          </a:p>
        </p:txBody>
      </p:sp>
      <p:sp>
        <p:nvSpPr>
          <p:cNvPr id="20" name="Text 11"/>
          <p:cNvSpPr txBox="1"/>
          <p:nvPr/>
        </p:nvSpPr>
        <p:spPr>
          <a:xfrm>
            <a:off x="4447825" y="2492012"/>
            <a:ext cx="3759300" cy="4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пятёрки дают 15. Ответ становится длиннее на 5, и ритм уже легко угадывается.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3999" y="3245638"/>
            <a:ext cx="346050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11161" y="3245638"/>
            <a:ext cx="403725" cy="461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9974" y="3280738"/>
            <a:ext cx="440100" cy="391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66474" y="1497665"/>
            <a:ext cx="440100" cy="35208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13474" y="1478105"/>
            <a:ext cx="440100" cy="3912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таблицы до 10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20" name="Text 2"/>
          <p:cNvSpPr txBox="1"/>
          <p:nvPr/>
        </p:nvSpPr>
        <p:spPr>
          <a:xfrm>
            <a:off x="461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× 6 = 30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461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ответ вырастает на 5 и заканчивается нулём. Так легко увидеть движение к следующему десятку.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167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× 10 = 50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167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Финиш таблицы — 50. Это последний шаг, который завершает счёт по пятёркам до десяти.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3314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× 8 = 40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314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снова появляется круглая десятка. Ответ удобно запоминать, потому что он выглядит очень аккуратно.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4741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× 9 = 45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4741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45 продолжает лесенку пятёрок. Если помнить предыдущий ответ, новый легко назвать без долгих раздумий.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888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× 7 = 35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1888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30 идёт 35: прибавляется ещё одна пятёрка. Такой шаг помогает не сбиться и считать ровно.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пятёрки легко запомнить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на 5 ответы идут в одном и том же ритме. Каждый новый результат отличается от предыдущего только на одну пятёрку, поэтому его удобно проговаривать вслух.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порядок похож на короткую песенку: 5, 10, 15, 20. Когда числа повторяются в понятной цепочке, память работает быстрее, а ошибки случаются реже.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 сложение рядом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× 4 означает четыре одинаковые группы по 5. Это короткая запись длинного повторяющегося сложения, которое занимает больше времени.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помогает не писать одно и то же число много раз. Так считать легче, аккуратнее и спокойнее для школьника.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сложить 5 + 5 + 5 + 5, получится 20. Тот же ответ даёт и умножение, только записывается оно намного короче.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одинаковые части повторяются, удобнее сразу вспомнить таблицу на 5. Тогда ответ находится быстрее, чем при длинном сложении.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503" y="1784025"/>
            <a:ext cx="483000" cy="55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5728" y="1784025"/>
            <a:ext cx="552000" cy="55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47365" y="1784025"/>
            <a:ext cx="483000" cy="55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Задачи, где нужна таблица на 5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998975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Коробки с карандашами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360000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каждой коробке лежит по 5 карандашей, легко узнать общее число в трёх коробках. Нужно просто умножить 5 на 3 и получить 15.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704700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задания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6065725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про одинаковые группы, наборы предметов и короткие примеры таблица на 5 экономит время. Она помогает второкласснику считать уверенно и без путаницы.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851837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Тарелки с яблоками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3212863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каждой тарелке по 5 яблок, таблица на 5 помогает быстро посчитать 6 тарелок. Ответ находится без длинного сложения и лишних пересчётов.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по пятёркам на пальцах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Разогните одну ладонь и считайте пятёрками: 5, 10, 15. Так легче увидеть, как ответ растёт одинаковыми шагами и не теряется в середине ряда.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Пальцы подходят для быстрой проверки, когда пример уже решён. Если число не совпадает с очередной пятёркой, значит, где-то закралась ошибка — и её можно быстро поймать.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После 5 × 5 нужно помнить следующий шаг: 5 × 6 = 30. Если сбиться, весь ряд дальше поедет, как носок без пары.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Иногда ученики путают порядок чисел и пропускают одно значение. Проверка по счёту пятёрками помогает вовремя заметить такой пропуск и исправить ответ.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Нельзя терять ноль в ответах 10, 20, 30, 40 и 50. Он показывает переход к следующему десятку и очень любит быть на своём месте.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без подсказки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сверить ответ и заметить ошибку без посторонней помощи.
</a:t>
            </a:r>
            <a:endParaRPr lang="en-US" sz="151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цепочка показывает весь ряд от 5 × 1 до 5 × 10. Если помнить её целиком, таблица звучит как короткая и очень удобная считалочка.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ответов в цепочке нужно запомнить, чтобы назвать всю таблицу на 5 без пауз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умножения на 5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617" y="1298025"/>
            <a:ext cx="4157066" cy="3485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Пятёрки на часах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минуты помогают считать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циферблате минуты идут не по одному, а по пятёркам: 5, 10, 15, 20 и дальше. Поэтому таблица на 5 сразу становится понятнее и ближе к жизни.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 для урока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видит время, он невольно повторяет счёт по пятёркам. Так математика перестаёт быть скучной загадкой и превращается в понятный школьный навык.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таблица на 5 нужна каждый день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играх с очками удобно прибавлять по 5 и сразу видеть, кто набрал больше. Счёт идёт быстро и без лишних остановок.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При определении времени таблица на 5 напоминает, как идут минуты на часах. Это делает урок полезным не только на бумаге, но и в жизни.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простых покупках число 5 часто встречается в упаковках и наборах. Поэтому умножение помогает быстрее понять, сколько всего нужно.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 подсчёте одинаковых предметов, например карандашей или яблок, таблица помогает не пересчитывать каждую штуку по отдельности. Это экономит силы и время.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выучить таблицу на 5 по шагам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повторение помогает выстроить таблицу от простого к более длинному ряду.
</a:t>
            </a:r>
            <a:endParaRPr lang="en-US" sz="16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 знаний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Если множитель растёт на один, ответ должен подниматься на пять. Это главный ориентир, который помогает не перепутать соседние примеры.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Если число вдруг не вписывается в этот ритм, значит, где-то допущена ошибка. Тогда стоит вернуться назад и пересчитать ещё раз.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Проверь цепочку: 5 × 8 = 40, 5 × 9 = 45, 5 × 10 = 50. Здесь всё идёт ровно, как ступеньки вверх.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на 5 — и счёт становится проще!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простое правило: каждый следующий ответ увеличивается на 5, а в конце обычно стоят 0 или 5. Тогда таблица умножения на 5 быстро подружится с тобой.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2026-05-20T15:47:22Z</dcterms:created>
  <dcterms:modified xsi:type="dcterms:W3CDTF">2026-05-20T15:47:22Z</dcterms:modified>
</cp:coreProperties>
</file>