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Drink: английская лексика для повседневного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еде, напитках и простых ситуациях каждый день.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тема еды и напитков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 в учебнике, в магазине, кафе и столовой. С ней легко говорить о завтраке, обеде, ужине, любимой еде, покупках и привычках, используя короткие и понятные фразы.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food and drink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apple, banana, orange, salad и другие знакомые слова. Они часто появляются в упражнениях, потому что помогают описывать перекус, покупки и полезную еду на английском языке.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блюда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еде важно знать bread, cheese, egg, rice, pasta, soup, chicken, fish, hamburger и cake. Эти слова подходят для меню, диалогов и коротких рассказов о питании.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на 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речи школьников встречаются water, milk, tea, coffee, juice, lemonade и hot chocolate. Они нужны, чтобы сказать, что вы пьёте утром, в школе или дома.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качество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sweet, salty, sour, spicy, tasty, delicious и fresh помогают делать речь точнее. С их помощью можно быстро объяснить, почему еда нравится или не нравится.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мини-диалогов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6 класса особенно полезны простые и часто повторяющиеся слова. Чем увереннее ученик узнаёт их в тексте, тем легче ему понимать задания и строить ответы без лишней паузы.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 в картинках
</a:t>
            </a:r>
            <a:endParaRPr lang="en-US" sz="2701" dirty="0"/>
          </a:p>
        </p:txBody>
      </p:sp>
      <p:sp>
        <p:nvSpPr>
          <p:cNvPr id="11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 в картинках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4708924" y="7885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90000"/>
              </a:lnSpc>
              <a:buNone/>
            </a:pPr>
            <a:r>
              <a:rPr lang="en-US" sz="3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удобно запоминать как отдельную группу: apple, banana, orange. Если рядом есть изображение корзины или тарелки, слово быстрее связывается с реальным предметом и привычной ситуацией.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4708924" y="16552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гарнир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Vegetables, cereal и rice помогают увидеть, что продукты можно объединять по назначению. Такой способ особенно полезен, когда ученик описывает обед, салат или гарнир на английском.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8924" y="25220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dairy объединяет milk, cheese и похожие продукты. Для школьников это удобная подсказка: можно сразу вспомнить, что относится к завтраку, перекусу и полезному питанию.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708924" y="33888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напитки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 и drinks показывают, как продукты делятся по функции. К этой группе легко отнести eggs, chicken, water и juice, если опираться на картинку и личный опыт.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08924" y="42556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образ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видно рядом с картинкой, его проще удержать в памяти. Такой приём помогает не заучивать список отдельно, а связывать лексику с реальной жизнью и знакомыми блюдами.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заданиях чаще всего нужны базовые слова: apple, water, breakfast, sandwich и tasty. Именно они быстрее всего переходят в активную речь.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школьная речь о еде строится на небольшом наборе самых полезных слов.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по теме в школьной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лексики для 6 класса по теме Food and Drink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and uncountable nouns в теме еды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можно посчитать по одному: apple, banana, egg, sandwich, tomato. С ними легко использовать a/an, one, two и many, когда речь идёт о количестве.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Несчётные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8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Uncountable nouns обычно не считают поштучно: milk, bread, water, rice, cheese, sugar. Для них чаще подходят some, much и a lot of, особенно в повседневных фразах.
</a:t>
            </a:r>
            <a:endParaRPr lang="en-US" sz="1053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числа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можно пересчитать, в английском часто появляется an apple, a banana или two eggs. Это помогает говорить точно и не путать форму слова в предложении.
</a:t>
            </a:r>
            <a:endParaRPr lang="en-US" sz="1019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несчётных существительных подходят some bread, some water и some milk. Такие выражения особенно часто встречаются в заданиях, где нужно выбрать правильную форму без перевода.
</a:t>
            </a:r>
            <a:endParaRPr lang="en-US" sz="1019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отдельные предметы, оно обычно countable. Если речь идёт о массе или жидкости, слово чаще uncountable. Это правило помогает избежать типичных ошибок.
</a:t>
            </a:r>
            <a:endParaRPr lang="en-US" sz="10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существительных: единственное число, множественное число, some
</a:t>
            </a:r>
            <a:endParaRPr lang="en-US" sz="1919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слова зависит от того, можно ли посчитать предмет по одному.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существительные изменяются по числу, а несчётные обычно сочетаются с some и не требуют множественного окончания.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Food and Drink для 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короткое высказывание о любимой еде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простого предложения о еде и напитках.
</a:t>
            </a:r>
            <a:endParaRPr lang="en-US" sz="2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40585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6914" y="3328768"/>
            <a:ext cx="341325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in the morning помогает начать рассказ о первом приёме пищи. Например: I have cereal and milk in the morning. Такая модель подходит для простого описания режима дня.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for breakfast удобно для коротких предложений о начале дня. Школьник может сказать: I have bread and tea for breakfast, показывая привычный и понятный набор слов.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at school помогают рассказать о еде в столовой или с собой из дома. Например: I eat a sandwich and drink water at school. Это очень близко к реальной жизни ученика.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at home подходит для рассказа о семейных приёмах пищи. Можно сказать: We have soup and chicken at home. Такое предложение легко запомнить и использовать в устном ответе.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in the evening помогает связать ужин с определённым временем суток. Например: My family has salad and rice in the evening. Это делает рассказ логичным и связным.
</a:t>
            </a:r>
            <a:endParaRPr lang="en-US" sz="1148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рассказа о завтраке, обеде и ужине
</a:t>
            </a:r>
            <a:endParaRPr lang="en-US" sz="27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кафе или школьной столовой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90000"/>
              </a:lnSpc>
              <a:buNone/>
            </a:pPr>
            <a:r>
              <a:rPr lang="en-US" sz="3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I have a sandwich, please? звучит естественно и вежливо. Она помогает ученику сделать заказ без сложных конструкций и подходит для любых простых ситуаций.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цены
</a:t>
            </a:r>
            <a:pPr algn="l" indent="0" marL="0">
              <a:lnSpc>
                <a:spcPct val="90000"/>
              </a:lnSpc>
              <a:buNone/>
            </a:pPr>
            <a:r>
              <a:rPr lang="en-US" sz="34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much is it? нужен, чтобы спросить стоимость заказа. Такая фраза часто встречается в школьных диалогах и помогает связать тему еды с реальной покупкой.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продавца
</a:t>
            </a:r>
            <a:pPr algn="l" indent="0" marL="0">
              <a:lnSpc>
                <a:spcPct val="90000"/>
              </a:lnSpc>
              <a:buNone/>
            </a:pPr>
            <a:r>
              <a:rPr lang="en-US" sz="37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you are — короткий и полезный ответ, который часто слышат в кафе и столовой. Его удобно запомнить как стандартную реплику при передаче еды или напитка.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фраз уже образуют полноценный разговор. Чем чаще ученик повторяет такие модели, тем увереннее он говорит в кафе, столовой или в учебном упражнении.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напитка
</a:t>
            </a:r>
            <a:pPr algn="l" indent="0" marL="0">
              <a:lnSpc>
                <a:spcPct val="90000"/>
              </a:lnSpc>
              <a:buNone/>
            </a:pPr>
            <a:r>
              <a:rPr lang="en-US" sz="3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some water? — хороший пример вежливого предложения. В ответах Yes, please и No, thank you ученики учатся кратко и правильно реагировать на просьбу или предложение.
</a:t>
            </a:r>
            <a:endParaRPr lang="en-US" sz="9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звучат в разговоре о школьном перекусе и выборе напитка.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простые и привычные продукты; меньше всего выбирают сладкий батончик.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students choose? популярные варианты еды и напитков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классный опрос, по данным задания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по теме food and drink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о вкусе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 you like…? помогает быстро узнать предпочтения собеседника. На него отвечают коротко: Yes, I do. или No, I don’t. Такая модель подходит для работы в парах и мини-диалогов.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о завтраке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do you like for breakfast? помогает говорить о привычках утром. В ответе можно назвать один или два продукта: I like cereal and milk. Так ученик учится строить понятный личный ответ.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напиток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What’s your favourite drink? удобно использовать, когда нужно назвать один самый любимый напиток. Ответ строится просто: My favourite drink is water. Это одна из самых частых фраз в теме.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молока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How much milk do you drink? нужна для несчётных существительных. Она тренирует связь между вопросом и ответом с much, some или a lot of, если речь идёт о напитке или другом продукте.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в школе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do you usually eat at school? помогает говорить о повседневном перекусе. В ответе удобно назвать два предмета: I usually eat a sandwich and an apple. Это уже небольшой, но полный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неполезные слова в английских заданиях по теме 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качество еды и делать простые выводы о выборе продуктов.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нужно не только назвать продукт, но и оценить его качество: полезный он, свежий, вкусный или слишком сладкий.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Food and Drink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простых этикеток на английском языке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состава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ingredients показывает, из чего сделан продукт. В заданиях по чтению важно уметь находить знакомые слова в составе и понимать, какие ингредиенты указаны первыми.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 соль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sugar, salt и fat часто встречаются на упаковках. Если сахар или syrup стоят в начале списка, продукт обычно содержит много сладких ингредиентов и подходит не для каждого дня.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3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protein помогает понять, что продукт содержит белок. В реальных этикетках такие слова часто встречаются вместе и помогают сравнивать продукты по составу и пользе.
</a:t>
            </a:r>
            <a:endParaRPr lang="en-US" sz="1029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годности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38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expiry date и best before показывают, до какого времени продукт можно хранить. Это полезно не только для урока, но и для повседневной жизни в магазине и дома.
</a:t>
            </a:r>
            <a:endParaRPr lang="en-US" sz="1063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Порции и вес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100 g, 250 ml и one serving учат читать количество продукта. Такие числа и единицы измерения часто появляются в школьных заданиях и на настоящих упаковках.
</a:t>
            </a:r>
            <a:endParaRPr lang="en-US" sz="10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слова для описания еды на английском
</a:t>
            </a:r>
            <a:pPr algn="l" indent="0" marL="0">
              <a:lnSpc>
                <a:spcPct val="90000"/>
              </a:lnSpc>
              <a:buNone/>
            </a:pPr>
            <a:r>
              <a:rPr lang="en-US" sz="8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короткого описания еды и напитков для уровня 6 класса.
</a:t>
            </a:r>
            <a:endParaRPr lang="en-US" sz="24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832" y="1348925"/>
            <a:ext cx="2611511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тарелке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chips, pasta и sushi легко узнать по картинкам, даже если это блюда из разных стран. Такие примеры показывают, что английский помогает говорить о знакомой еде в международном контексте и расширять словарь через реальные блюда.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перевода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названия блюд в английском языке используются почти в той же форме: pizza, burger, curry, sushi. Поэтому ученикам удобно учить их рядом с изображением и сразу связывать слово с конкретной кухней и вкусом.
</a:t>
            </a:r>
            <a:endParaRPr lang="en-US" sz="101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культура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задании встречаются tacos, rice dish или pasta, это не только лексика, но и знакомство с традициями разных стран. Через такие слова школьники видят, как еда соединяет язык, повседневную жизнь и культуру.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 в разных странах мира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 небольшим словарём можно описать меню для кафе, столовой или домашнего ужина.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слов нужно для основных блюд; напитки и перекусы тоже важны для полного меню.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составить меню на английском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Food and Drink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6 класса в теме food and drink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6 класса в теме food and drink
</a:t>
            </a:r>
            <a:endParaRPr lang="en-US" sz="2590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и uncountable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пишут a bread, two milk или many water. Важно запомнить правильные формы: some bread, some milk и much water, если речь идёт о несчётных словах.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перед словами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многими словами нужны артикли: an apple, a banana. Ошибка без артикля особенно заметна в коротких предложениях и в письменных ответах, где каждая деталь влияет на оценку.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должен начинаться с do: Do you like pizza? Неправильный вариант You like pizza? звучит как утверждение и не подходит для настоящего вопроса в диалоге или упражнении.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 теме: мой идеальный ланч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еду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подберите 4–5 слов о еде, которые вы хорошо знаете: sandwich, apple, salad, chicken, cake. Лучше использовать знакомые и понятные продукты, чтобы рассказ звучал уверенно.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напитки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выберите 2–3 слова о напитках, например water, juice, milk или tea. В мини-проекте важно показать, что вы умеете назвать не только еду, но и то, что пьёте вместе с ней.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что нравится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два коротких предложения о том, что вы любите и не любите. Можно использовать I like… I love… или I don’t like… чтобы показать личное мнение и разнообразить речь.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финальный текст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предложение должно показать полезный выбор, например fresh fruit или some water. Готовый текст подходит для устного ответа, карточки или небольшого постера на уроке.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умеем говорить о food and drink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научились называть продукты и напитки, различать countable и uncountable nouns, задавать вопросы и вежливо отвечать. Теперь проще говорить о еде в школе, дома и в кафе.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2026-05-30T15:44:30Z</dcterms:created>
  <dcterms:modified xsi:type="dcterms:W3CDTF">2026-05-30T15:44:30Z</dcterms:modified>
</cp:coreProperties>
</file>