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рациональным показателем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дробные показатели и правила преобразования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дробные показатели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показатель помогает записывать корни как степени и делать выражения короче. Это удобно при упрощении, решении уравнений и работе с формулами в алгебре, геометрии и физике.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рациональным показателем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m и n — целые числа, n&gt;0, а основание подходит по области определения, то a^(m/n)=√[n]{a^m}=(√[n]{a})^m. Одна запись объединяет корень и степень.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m=1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m=1 рациональный показатель превращается в обычный корень: a^(1/n)=√[n]{a}. Так удобно записывать квадратный, кубический и другие корни без длинных обозначений.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положительный, сначала находят n-й корень, а затем возводят результат в m-ю степень. Порядок можно менять, если выражение определено, и ответ останется тем же.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m&lt;0 степень означает обратное число: a^(-m/n)=1/a^(m/n). Это правило помогает быстро переходить от дробной степени к дроби и обратно.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показатель не вводит новую операцию. Он лишь связывает две знакомые действия: извлечение корня и возведение в степень, делая запись короче и удобнее.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дробный показатель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запись со степенью переводится в привычные слова и смысл.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степень объединяет корень и возведение в степень, а не заменяет их новой операцией.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степени с рациональным показателем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степеней с одинаковым основанием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не нужно перемножать сами основания. Достаточно объединить показатели, поэтому выражение становится короче и легче для вычислений.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кубическими 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2^(1/3)·2^(2/3)=2^((1/3)+(2/3))=2^1=2. Дробные показатели складываются так же, как обычные дроби с одинаковым знаменателем.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квадратными 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5^(½)·5^(½)=5^(1)=5. Такой переход особенно полезен, когда в записи встречаются одинаковые корни и нужно быстро получить число.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совпадают, показатели складываются: a^x·a^y=a^(x+y). Это правило работает и для рациональных показателей, если выражение имеет смысл.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a≠0 верно a^x: a^y=a^(x−y). При рациональных показателях правило сохраняется полностью: нужно вычесть показатели, а основание оставить без изменений.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дроби имеют общий знаменатель, вычитать их удобно прямо в показателе. Это помогает избежать громоздких промежуточных вычислений и быстрее прийти к ответу.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четвёртой степенью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4^(¾): 4^(¼)=4^((¾)-(¼))=4^(2/4)=4^(½)=2. В результате дробные показатели сокращаются до более простой формы.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шестыми долями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7^(5/6): 7^(1/6)=7^((5/6)-(1/6))=7^(4/6)=7^(2/3). После вычитания показатель можно сократить, если дробь не является несократимой.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выполняется внутренняя степень, затем результат снова возводится в степень. Но в записи можно сразу перемножить показатели, если это удобно для преобразования.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(16^(½))^(3/2)=16^(¾)=8, а ((27^(1/3))^2)^(½)=27^(2/3). Такие примеры показывают, как два показателя превращаются в один.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возводят в степень, показатели перемножаются: (a^x)^y=a^(xy). Это правило одинаково работает и для целых, и для рациональных показателей.
</a:t>
            </a:r>
            <a:endParaRPr lang="en-US" sz="13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степени при одном основании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основании удобно сравнивать, как меняется значение при росте показателя. Для дробных показателей видно промежуточные значения между целыми степенями.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больше 1 рост показателя увеличивает значение степени, а дробные показатели заполняют промежутки между целыми значениями.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формулам 4^(½)=2, 4^1=4, 4^(3/2)=8, 4^2=16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и отрицательный показатель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означает обратное число: a^(-m/n)=1/a^(m/n). Сначала находят положительную степень, а затем берут от неё обратное значение.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9^(-½)=1/9^(½)=1/√9=1/3. Такой переход показывает, что отрицательный показатель не усложняет запись, а делает её более компактной.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a≠0 выполняется a^0=1. Это удобно, когда при преобразовании выражения показатели сокращаются до нуля и ответ получается без лишних вычислений.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степени с рациональным показателем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без ошибок перейти от записи к ответу.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выражений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показателе дроби знаменатель чётный, под корнем должно стоять неотрицательное число. Иначе выражение в школьной алгебре не имеет смысла в действительных числах.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знаменателе можно использовать и отрицательные основания: кубический корень из отрицательного числа существует. Например, (-8)^(1/3) равно -2.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показатель отрицательный, основание не может быть нулём. Иначе возникает деление на ноль, а такое действие в алгебре не определено.
</a:t>
            </a:r>
            <a:endParaRPr lang="en-US" sz="14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степеней в одной таблице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свойства степеней и короткие примеры. Эти правила сохраняются и для рациональных показателей, если выражение определено.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действуют одинаково и для дробных показателей; важно лишь проверять, определено ли исходное выражение.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степеней с рациональным показателем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выражений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превращается в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примере сначала удобно увидеть кубический корень, а потом применить правило степени степени. Запись (27^(1/3))^2 сводится к 27^(2/3), после чего получается 9. Такой переход экономит несколько шагов.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корень и возведение в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дробный показатель помогает сразу прочитать выражение как корень и степень одновременно. 16^(¾) можно записать как (√[4]{16})^3, затем получить 2^3 и ответ 8. Это наглядный способ вычисления.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как обратное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примере отрицательный показатель напоминает, что нужно взять обратное значение. 81^(-½) превращается в 1/81^(½), а затем в 1/9. Такая запись особенно полезна при сокращении сложных выражений.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дробными показателями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 чём чаще всего ошибаются при первых преобразованиях. Эти неточности легко привести к неверному ответу уже в начале решения.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неправильное чтение записи с дробью. Затем идут ошибки с отрицательным показателем и проверкой области определения.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 школьных заданий по алгебре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87" y="3236075"/>
            <a:ext cx="171675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преобразования для упрощения выражений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короткой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степень помогает заменить корни более компактной записью. Это особенно удобно, когда в одном выражении смешаны корни, дроби и обычные степени.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удобнее показать корнем, а не степенью. Тогда запись переводят обратно, чтобы сделать результат понятнее и привычнее для проверки.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показатели складываются или вычитаются, запись быстро упрощается. Например, одинаковое основание позволяет сразу объединять дробные степени без лишних промежуточных действий.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преобразования сокращают количество шагов в задачах на вычисление. Меньше записей — меньше шансов ошибиться при умножении, делении или извлечении корня.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форму записи: корень или степень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переходить от исходной записи к упрощённому виду и обратно, если это удобно для ответа.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дробные показатели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 часто связан с нахождением стороны по площади, а кубический — с поиском ребра по объёму. Рациональная степень объединяет эти идеи в одной записи.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размеров фигур и моделей дробные показатели позволяют описывать зависимость величин без длинных пояснений. Такие записи особенно полезны в алгебраических формулах.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и выражениях рациональная степень сокращает запись и помогает быстрее увидеть общий множитель, сократить дроби в показателях и получить ответ.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показатели помогают записывать формулы, где появляются корни при вычислении длин, площадей и объёмов. Это делает выражения короче и удобнее для преобразований.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при одном основании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показатели показывают промежуточные значения между целыми степенями. Для основания 3 это удобно видеть даже без сложных вычислений.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больше 1 значения растут вместе с показателем. Дробные степени располагаются между соседними целыми степенями.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свойству a^(m/n)=√[n]{a^m}; дата не требуется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решением задач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325" y="2322211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 выглядит так: a^(m/n)=√[n]{a^m}. Она показывает, как связаны степень и корень, и помогает переходить от одной формы к другой.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00606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умножении, делении и возведении степени в степень показатели можно складывать, вычитать или перемножать. Эти правила работают и для рациональных показателей.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36814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забывать про ноль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 всегда даёт 1, если основание не равно нулю. Это удобный приём для сокращения выражений после преобразований.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67556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знак показателя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означает обратное число. Сначала находят положительную степень, а потом берут дробь с числителем 1.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19828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нужно убедиться, что корень существует и основание не равно нулю там, где это запрещено. Проверка области определения защищает от ошибки.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показатели делают выражения проще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показателем объединяет корни и степени в одной записи. Если помнить свойства и проверять область определения, преобразования становятся быстрее, понятнее и безопаснее для вычислений.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2026-05-30T02:07:41Z</dcterms:created>
  <dcterms:modified xsi:type="dcterms:W3CDTF">2026-05-30T02:07:41Z</dcterms:modified>
</cp:coreProperties>
</file>