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места обитания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связывает животных, среду и условия жизни.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среда решает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встречаются там, где им хватает тепла, воды, пищи и укрытий. Поэтому каждый природный уголок имеет своих обитателей и свои условия выживания.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места обитания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1969400"/>
            <a:ext cx="5201700" cy="104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поле, пустыня, тундра, пресные воды, море и город отличаются количеством влаги, тепла и укрытий. Именно эти различия определяют, какие животные смогут жить здесь постоянно.
</a:t>
            </a:r>
            <a:endParaRPr lang="en-US" sz="1271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77126"/>
            <a:ext cx="5201700" cy="104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виды строго привязаны к одной среде, другие умеют приспосабливаться к нескольким. Но в любом случае организм должен справляться с местным климатом, добывать пищу и избегать опасности.
</a:t>
            </a:r>
            <a:endParaRPr lang="en-US" sz="12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Лес: много укрытий и пищи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 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много тени, влаги и естественных укрытий. Поэтому здесь легко спрятаться, построить гнездо или найти корм среди травы, коры и опавших листьев.
</a:t>
            </a:r>
            <a:endParaRPr lang="en-US" sz="775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Белка, дятел, лиса и сова используют лес по-разному: одни прыгают по веткам, другие долбят древесину, третьи охотятся из засады. Каждому помогает своя форма тела и способ движения.
</a:t>
            </a:r>
            <a:endParaRPr lang="en-US" sz="743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 охота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особенно полезен среди стволов, листвы и травы. Окраска помогает не выделяться, а когти, клюв и острые зубы облегчают поиск и добычу пищи.
</a:t>
            </a:r>
            <a:endParaRPr lang="en-US" sz="795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мир кажется спокойным, но он очень плотный по связям. Если меняется состав растений, сразу меняются и животные, которые зависят от них.
</a:t>
            </a:r>
            <a:endParaRPr lang="en-US" sz="7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 луг: открытое пространство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пространство степи и луга не даёт много укрытий, поэтому животным важно замечать опасность заранее. Быстрый бег и острый слух становятся настоящим преимуществом.
</a:t>
            </a:r>
            <a:endParaRPr lang="en-US" sz="91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Норы и бег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Суслики спасаются в норах, а сайгаки полагаются на скорость и выносливость. Подземные укрытия и дальнее передвижение помогают пережить ветер, жару и встречу с хищником.
</a:t>
            </a:r>
            <a:endParaRPr lang="en-US" sz="91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корма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Жаворонки и другие птицы держатся там, где можно найти семена, насекомых и редкие растения. В открытой местности особенно важны внимательность и умение быстро кормиться.
</a:t>
            </a:r>
            <a:endParaRPr lang="en-US" sz="91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Незаметность в траве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Окраска, похожая на цвет сухой травы, помогает не выделяться на фоне поля. Такая незаметность важна не меньше, чем сила или скорость.
</a:t>
            </a:r>
            <a:endParaRPr lang="en-US" sz="108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Пустыня: жара и нехватка воды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перепады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в пустыне очень жарко, а ночью температура резко падает. Поэтому животным нужно не только переносить зной, но и экономить воду в теле.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умеет долго обходиться без воды, а фенек и многие ящерицы прячутся в норах днём. Активность в прохладное время помогает избежать перегрева.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жары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окраска отражает солнечные лучи и делает животное менее заметным на фоне песка. У фенека большие уши помогают отдавать лишнее тепло.
</a:t>
            </a:r>
            <a:endParaRPr lang="en-US" sz="898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при нехватке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пустыне выживают те, кто умеет искать редкую пищу и переносить долгие периоды без дождей. Здесь особенно важны терпение, скрытность и осторожность.
</a:t>
            </a:r>
            <a:endParaRPr lang="en-US" sz="89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холод и короткое лето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отличается сильным ветром, долгой зимой и очень коротким летом. Из-за этого животным нужно беречь тепло и быстро использовать короткий тёплый сезон.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и песец имеют густой мех и запас жира, который помогает пережить холод. Такие особенности работают как природная защита от мороза и ветра.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куропатка меняет окраску по сезону: зимой она заметна меньше на снегу. Сезонная смена цвета помогает и прятаться, и избегать хищников.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мало времени на поиск пищи, поэтому многие виды активно кормятся летом и стараются пережить остальную часть года с минимальными потерями.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Пресные воды: реки и озёра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водоёмы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пруды отличаются глубиной, течением и температурой воды. Поэтому животным приходится по-разному плавать, прятаться и добывать пищу.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в воде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хорошо приспособлена к охоте в воде: её тело обтекаемое, а движение быстрое и точное. Это помогает подкрадываться к добыче и резко атаковать.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и 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использует перепонки на лапах, а бобр строит плотины и хатки. Один вид лучше плавает, другой создаёт себе безопасное укрытие.
</a:t>
            </a:r>
            <a:endParaRPr lang="en-US" sz="11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берег: жизнь в солёной воде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море животным нужно уверенно двигаться в солёной воде и ориентироваться в постоянном движении волн. Здесь важны скорость, чувствительность и умение сохранять тепло.
</a:t>
            </a:r>
            <a:endParaRPr lang="en-US" sz="743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и тепло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 тюлени используют плавники, а толстый слой жира помогает им не терять тепло. Такие приспособления особенно полезны в холодной воде.
</a:t>
            </a:r>
            <a:endParaRPr lang="en-US" sz="786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Крабы защищаются крепкими клешнями, а чайки добывают пищу прочными клювами. На берегу и в прибрежной зоне важно уметь и искать, и защищаться.
</a:t>
            </a:r>
            <a:endParaRPr lang="en-US" sz="743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как дом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дают множество укрытий и источников пищи. Поэтому рядом с рифами обычно особенно много видов животных и рыб.
</a:t>
            </a:r>
            <a:endParaRPr lang="en-US" sz="89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определяют расселение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климат, пища, укрытия и конкуренция влияют на расселение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звери реагируют на смену сезонов: одни улетают, другие спят или меняют шерсть. В году обычно 4 сезона, и каждый по-своему меняет условия жизни.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природоведения: смена времён года и сезонные изменения в жизни животных.
</a:t>
            </a:r>
            <a:endParaRPr lang="en-US" sz="6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сезона по-разному меняют доступность пищи, укрытий и безопасность животных.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 требуют разных способов выживания. Одни признаки помогают добывать пищу, другие — прятаться, сохранять тепло или экономить силы.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приспосабливаются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среда может требовать сразу нескольких решений: строения тела, поведения и сезонных изменений.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слайдов 4–11, основано на примерах приспособлений животных в разных местах обитания.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цепь: кто кого ест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пищевой цепи луга: энергия передаётся от растений к травоядным и дальше к хищникам.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1 исчезнувший вид может нарушить питание, опыление и численность других животных. Поэтому сохранение каждого вида поддерживает устойчивость всей экосистемы.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биоразнообразии и взаимосвязях в экосистемах, школьный курс биологии.
</a:t>
            </a:r>
            <a:endParaRPr lang="en-US" sz="6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исчезнувший вид способен изменить целую пищевую сеть.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влияет на животных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осушение болот и загрязнение рек лишают животных пищи, укрытий и мест для размножения. Когда среда резко меняется, многим видам трудно выжить рядом с человеком.
</a:t>
            </a:r>
            <a:endParaRPr lang="en-US" sz="974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Помехи для 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шум и свет мешают миграциям, поиску партнёров и ночной активности. Некоторые животные избегают таких мест, а другие получают меньше пространства для жизни.
</a:t>
            </a:r>
            <a:endParaRPr lang="en-US" sz="1093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сдвигает сроки цветения, прилёта птиц и зимовок. Если сезон еды начинается раньше или позже, животным сложнее успеть к нужному времени.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помогать природе каждый день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828153" y="17343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чистоту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простого: не мусорьте в парке, у реки и во дворе. Чистая территория помогает насекомым, птицам и мелким зверям находить пищу и безопасные места.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53979" y="17343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Экономьте воду и энергию дома и в школе. Так уменьшается нагрузка на природу, а значит, сохраняются реки, леса и другие места обитания животных.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483824" y="17343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разрушать 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ломайте гнёзда, муравейники и ветки с дуплами. Даже маленькие убежища важны для размножения, зимовки и защиты животных от хищников и холода.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28153" y="33965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кормом и 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Сажайте местные растения и поддерживайте кормушки зимой. Они привлекают насекомых, птиц и других животных, которым легче найти пищу в нужный сезон.
</a:t>
            </a:r>
            <a:endParaRPr lang="en-US" sz="965" dirty="0"/>
          </a:p>
        </p:txBody>
      </p:sp>
      <p:sp>
        <p:nvSpPr>
          <p:cNvPr id="14" name="Text 6"/>
          <p:cNvSpPr txBox="1"/>
          <p:nvPr/>
        </p:nvSpPr>
        <p:spPr>
          <a:xfrm>
            <a:off x="3653966" y="3396525"/>
            <a:ext cx="19584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ответственно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Участвуйте в уборках и относитесь к животным бережно: не пугайте их и не берите из природы без необходимости. Так вы сохраняете естественный баланс.
</a:t>
            </a:r>
            <a:endParaRPr lang="en-US" sz="92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условия сильно различаются: одни среды дают много укрытий, другие — мало воды или сильный холод. Это и определяет, кто там живёт.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мест обитания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жёсткие условия среды требуют сильнее выраженных адаптаций у животных, особенно к холоду, сухости и нехватке укрытий.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слайдов 4–9 о пяти местах обитания и их характерных условиях.
</a:t>
            </a:r>
            <a:endParaRPr lang="en-US" sz="6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и пустыня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живёт в пустыне, где жара и нехватка воды делают особенно важными экономию влаги, светлую окраску и умение переживать дневной зной.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3121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Песца защищают густой мех, запас жира и сезонная смена окраски. Зимой он становится менее заметным на снегу и лучше сохраняет тепло.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903860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 — это признак или поведение, которое помогает животному выживать в конкретной среде, например мех, нора, миграция или спячка.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34607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щуке подходит река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Щуке подходит река, потому что там есть движение воды, достаточно пищи и удобная среда для быстрого плавания и охоты из засады.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65356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опылителей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исчезнут опылители, многие растения будут хуже размножаться, а потом станет меньше пищи для травоядных и хищников. Экосистема начнёт меняться.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среды к выживанию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среда задаёт условия: температура, вода, пища и укрытия. Именно они определяют, какие признаки окажутся полезными и смогут закрепиться у вида.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2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организм отвечает адаптациями: меняется форма тела, окраска, поведение или сезонный ритм. Так животные получают шанс выжить и оставить потомство.
</a:t>
            </a:r>
            <a:endParaRPr lang="en-US" sz="960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места обитания, тем больше видов может существовать рядом. Лес, море, тундра и пустыня создают разные экологические ниши.
</a:t>
            </a:r>
            <a:endParaRPr lang="en-US" sz="1033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2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бережёт природу, сохраняются пищевые цепи, укрытия и источники пищи. Это помогает не одному виду, а целым сообществам животных.
</a:t>
            </a:r>
            <a:endParaRPr lang="en-US" sz="9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животного есть своя подходящая среда, где хватает пищи, воды и укрытий. Чем лучше сохранены экосистемы, тем устойчивее природа и богаче её 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2026-07-25T11:27:35Z</dcterms:created>
  <dcterms:modified xsi:type="dcterms:W3CDTF">2026-07-25T11:27:35Z</dcterms:modified>
</cp:coreProperties>
</file>