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Исаковский. «Катюша»: песня о любви, памяти и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знает вся страна, — о верности, ожидании и силе чувств.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Исаковский и эпоха 1930-х годов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Исаковский вырос в крестьянской среде, поэтому в его поэзии особенно заметны простота речи, образы природы и внимание к человеческим чувствам. «Катюша» появилась накануне войны, когда в культуре звучали темы Родины, ожидания и готовности к защите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текста «Катюши»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написано в 1938 году и сразу строится как песня: короткие строки, ясный ритм и повторяющийся припев делают его легко запоминающимся.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обращается к любимому, который далеко от дома и служит Родине. В этом обращении слышатся тревога, верность и надежда на встречу.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Исаковский использует простые слова, но наполняет их сильным чувством. Поэтому текст понятен школьникам и при этом звучит очень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героини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— это не только имя, но и собирательный образ русской девушки. В ней соединяются скромность, душевная сила и преданность любимому.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Катюша как символ верности и ожидания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высокий берег, туман и сад создают мягкое лирическое настроение. Эти детали делают ожидание особенно заметным и помогают увидеть настроение песни.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песни и их соотношение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личное чувство в песне не отделено от исторического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любовь и ожидание; остальные темы усиливают патриотическое звучание и чувство связи с домом.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М. Исаковского «Катюша» (1938) и школьному литературному анализу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Матвея Блантера и ее роль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звучит плавно и легко, поэтому песня хорошо запоминается и естественно поется даже в хоре.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 помогает петь «Катюшу» вместе, а это делает ее особенно близкой массовой песенной традиции.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усиление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подчеркивает нежность и светлую грусть текста, превращая литературное произведение в узнаваемый культурный символ.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385814"/>
            <a:ext cx="3887700" cy="21668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произведении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автора, жанр и главные темы песни.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личное чувство, патриотическую тему и художественную простоту, поэтому оно стало частью культурной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литературы, текст песни «Катюша»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стала народной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произведения от создания к всенародной известности.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в годы Великой Отечественной войны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песня звучала на фронте и в тылу, поддерживая людей в трудные минуты. Она напоминала о доме, близких и надежде на возвращение.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девушки, верно ждущей бойца, был особенно понятен слушателям. В нем соединились личная любовь, память и вера в победу.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создающие настроение песни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детали не только рисуют картину, но и помогают почувствовать живой голос лирической героини.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настроение определяют ожидание, письмо и припев: вместе они создают светлую, но тревожную интонацию.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М. Исаковского «Катюша» и его образной системе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припев придают стихотворению песенный ритм, делают речь плавной и легко запоминающейся, словно это уже готовая народная песня, а не просто литературный текст.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формы, простые глаголы и ясные слова создают ощущение живого разговора. Благодаря этому образ Катюши воспринимается тепло, близко и очень по-человечески.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 — река, высокий берег, туман, сад — не просто фон, а часть настроения. Они усиливают чувство ожидания, нежности и тихой тревоги.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«Катюша» стала народной песней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запоминается благодаря ясному сюжету, повторяющемуся припеву и мелодии, которая легко ложится на голос. Уже после первых строк слушатель понимает, о чём идёт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охотно пели в семье, в школе и на концертах, потому что текст понятен без пояснений. Так «Катюша» вошла в повседневную память нескольких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образов Катюши и бойца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в песне соединяются ожидание, верность и служение Родине.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разлучены, но духовно связаны; их объединяют любовь, память о доме и надежда на возвращение.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М. Исаковского «Катюша»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письма в песне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заменяет прямую встречу и помогает героям оставаться рядом, даже если между ними большое расстояние. В этом его главное лирическое значение.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письмо передаются верность, забота и память о доме. Оно делает чувство Катюши не абстрактным, а очень конкретным и жизненным.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образ особенно понятен: письмо — это знак связи, который поддерживает человека в разлуке и помогает сохранить надежду.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особенно запоминающейся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песни связан не с одним приёмом, а с их удачным сочетанием.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факторами становятся мелодия и припев: именно они сразу создают узнаваемость и помогают песне жить в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и музыкальной формы песни «Катюша»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56615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исполнения «Катюши»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исполняли эстрадные певцы, подчёркивая её лиричность и мягкое звучание. В сольном исполнении особенно заметны нежность, ожидание и светлая интонация.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коллективы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и в военных программах «Катюша» звучала как песня о памяти, верности и поддержке. Она помогала сохранять связь с домом и близкими.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исполнение усиливало ощущение общности и делало припев особенно мощным. Именно в таком звучании песня легко воспринималась как близкая к народной традиции.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ансамбли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исполнения знакомят новые поколения с песней как с частью культурной памяти. Так сохраняется её значение для литературы, истории и общей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в культурной памяти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стала частью памяти о 1930–1940-х годах и воспринимается не только как лирика, но и как свидетельство своей эпохи. Она знакома нескольким поколениям слушателей.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«Катюшу» изучают как пример того, как личное чувство соединяется с общим историческим смыслом. Поэтому она остаётся живой в школе и на памятных мероприятиях.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«Катюшу»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содержание песни, её художественные средства и исторический контекст.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была создана «Катюша», которая позже стала одной из самых узнаваемых русских песен XX века.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увидеть, что песня появилась накануне больших исторических испытаний и поэтому особенно сильно связала личное чувство с судьбой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Михаила Исаковского и исторические сведения о создании песни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«Катюша» остаётся важной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«Катюша» показывает, как простые слова, ясный образ и сильная мелодия могут создать произведение, которое помнят десятилетиями. В этом и заключается её литературная и культурная ценность.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2026-05-22T19:25:27Z</dcterms:created>
  <dcterms:modified xsi:type="dcterms:W3CDTF">2026-05-22T19:25:27Z</dcterms:modified>
</cp:coreProperties>
</file>