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признаки вписанных и описанных многоугольников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окружность помогает узнавать и сравнивать многоугольники?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9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соединяются свойства многоугольников и окружности. Они помогают находить углы, длины отрезков и проверять построения, особенно в четырёхугольниках, где признаки записываются коротко и удобно.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вписанный многоугольник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многоугольник — это фигура, у которой каждая вершина лежит на одной окружности. Такая окружность называется описанной около многоугольника и задаёт его расположение на чертеже.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вписанных фигур особенно важны центральные и вписанные углы. По ним удобно устанавливать, какие вершины принадлежат одной окружности и как связаны дуги между ними.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возможно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многоугольник можно вписать в окружность. Поэтому в задачах часто ищут специальные признаки, которые позволяют быстро проверить, подходит ли фигура для такого описания.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вписанных многоугольников помогают находить неизвестные углы и доказывать равенства. Особенно часто они применяются в задачах с четырёхугольниками, где условия можно проверить очень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61999"/>
            <a:ext cx="4486275" cy="15635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вписанного четырёхугольника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распознавания вписанного четырёхугольника и их смысл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вписанного четырёхугольника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угловые признаки: они позволяют не только проверить фигуру, но и находить неизвестные углы без дополнительных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на чертеже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все четыре вершины четырёхугольника лежат на одной окружности. Это наглядно показывает, что фигура является вписанной и связана с дугами окружности.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выделены отдельно, потому что их сумма равна 180°. Такой отметки достаточно, чтобы в задаче подтвердить, что четырёхугольник действительно вписан.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всегда является вписанным четырёхугольником, а ромб — только в частных случаях. Это помогает отличать фигуры по свойствам, а не только по внешнему виду.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вписанного четырёхугольника используются чаще всего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чаще всего приходится работать именно с углами, потому что их можно быстро вычислять и сравнивать по готовым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задач по геометрии 9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Угловые свойства дают наибольшую пользу: они чаще всего ведут к ответу быстрее, чем построения или анализ дуг.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описанный многоугольник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описанных многоугольников особенно полезны при вычислении сторон и доказательстве равенства частей фигур. Они позволяют работать с чертежом аккуратно и без лишних измерений.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вершины провести к окружности две касательные, то отрезки до точек касания окажутся равными. Это одно из главных свойств описанных фигур.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многоугольник — это фигура, около которой можно провести окружность так, чтобы она касалась всех сторон. Такая окружность называется вписанной в многоугольник.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стороны есть своя точка касания с окружностью. Именно эти точки позволяют использовать равенства отрезков и находить неизвестные длины в задачах.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вписанной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многоугольника и отдельный критерий для четырёхугольника.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описанного четырёхугольника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 — равенство сумм противоположных сторон; остальные свойства помогают решать вычислительные задачи и доказывать равенства.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распознать четырёхугольник, около которого можно описать окружность.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описанного четырёхугольника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касательных из одной точки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касательные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к окружности проведены две касательные, их отрезки до точек касания равны. Это свойство позволяет сразу записывать равенство длин на чертеже.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описанных многоугольниках равные касательные часто помогают находить неизвестные стороны. Достаточно обозначить отрезки буквами и составить простое уравнение по рисунку.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без 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равных касательных удобно и в задачах на построение. Оно помогает сравнивать отрезки, доказывать равенство частей фигур и обходиться без прямых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многоугольник и точки касания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касается каждой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многоугольник охвачен одной окружностью, и каждая его сторона касается её ровно в одной точке. Такие точки удобно отмечать разными цветами, чтобы сразу видеть, где фигура «соприкасается» с окружностью и как устроена симметрия рисунка.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из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вершины провести две касательные к окружности, то отрезки до точек касания окажутся равными. На схеме это показывают одинаковыми штрихами, чтобы подчеркнуть главное свойство описанного многоугольника и упростить решение задач на длины.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углов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рисунку помогает заметить ещё одну важную идею: в описанном четырёхугольнике равны суммы противоположных сторон. Поэтому на изображении часто соединяют точки касания с вершинами и выделяют стороны, которые используются в уравнениях и доказательствах.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вписанных и описанных многоугольников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 та же окружность задаёт разные условия для фигуры: по вершинам или по сторонам. Это помогает быстро выбрать нужный признак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школьного курса геометрии, 9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вписанных фигур чаще работают с углами, а для описанных — с длинами сторон и касательными.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правильными многоугольниками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одновременно можно вписать в окружность и описать около окружности. Это делает его особенно удобным для построений и показывает тесную связь между сторонами и углами.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и центр описанной окружности совпадают. На чертеже это одна и та же точка, от которой одинаково удобно измерять расстояния до сторон и вершин.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фигуры все стороны равны, и все углы тоже равны. Благодаря этому она выглядит одинаково при повороте, а её свойства легко проверять по одному элементу.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курса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фигурам относятся равносторонний треугольник, квадрат и правильный шестиугольник. Они часто используются в учебных задачах как наглядные примеры идеальной симметрии.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равенства для решения задач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вписанного четырёхугольника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 вписан в окружность, то сумма противоположных углов равна 180°. Это основной способ быстро найти неизвестный угол и проверить, можно ли описать окружность около фигуры.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описанного четырёхугольника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около четырёхугольника можно описать окружность, то суммы противоположных сторон равны: a+c=b+d. Такое равенство особенно полезно, когда в задаче даны длины нескольких сторон.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из одной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касательных, проведённых из одной точки к окружности, равны. Это свойство помогает находить части сторон без прямых измерений и часто служит ключом к доказательствам.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вписанные и описанные многоугольники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признаках из школьного курса геометрии: углы, стороны и равенство касательных.
</a:t>
            </a:r>
            <a:endParaRPr lang="en-US" sz="27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утверждения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распространённые ошибки от верных признаков темы и не перепутать свойства вписанных и описанных четырёхугольников.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смешивать определения и признаки: у каждого типа фигуры свой набор равенств, и именно они дают верный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свойства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находить углы и длины в обычных школьных упражнениях. Особенно часто они нужны там, где одна фигура связана с окружностью и требуется быстро записать равенство.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доказательство эти признаки позволяют показать, что фигура действительно вписана или описана. Затем можно использовать найденное равенство для дальнейших вычислений без лишних построений.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с циркулем и линейкой свойства касательных и равных отрезков особенно удобны. Они помогают аккуратно разместить точки, проверить симметрию и получить нужную фигуру.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результаты дают признаки в задачах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признаки приводят к коротким вычислениям без сложных построений. Это особенно заметно в задачах, где достаточно найти один угол или один отрезок.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заданий по теме из школьного курса геометрии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эффект дают угловые и линейные вычисления: именно они встречаются в заданиях чаще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теорем на одном чертеже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можно показать четырёхугольник, все вершины которого лежат на окружности. Тогда сразу видно, какие углы связаны между собой и почему сумма противоположных углов даёт 180°. Такой чертёж удобно читать глазами.
</a:t>
            </a:r>
            <a:endParaRPr lang="en-US" sz="103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вокруг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рисунке четырёхугольник как будто обнимает окружность: все его стороны касаются её. Здесь важны точки касания и равные отрезки, а также правило про суммы противоположных сторон. Это уже другой способ связи с окружностью.
</a:t>
            </a:r>
            <a:endParaRPr lang="en-US" sz="1035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 — 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теоремы объединяет общий смысл: окружность делает фигуру более строгой и задаёт точные равенства. Поэтому на одном листе можно сравнить два вида четырёхугольников и увидеть, что они решают разные типы задач.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вписанных и описанных многоугольниках
</a:t>
            </a:r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многоугольники различаются положением вершин и сторон относительно окружности, но обе темы дают удобные признаки для решения задач. Они помогают быстро находить углы, длины и делать точные выводы в геометрии.
</a:t>
            </a:r>
            <a:endParaRPr lang="en-US" sz="33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2026-06-03T11:38:03Z</dcterms:created>
  <dcterms:modified xsi:type="dcterms:W3CDTF">2026-06-03T11:38:03Z</dcterms:modified>
</cp:coreProperties>
</file>