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00" y="2731509"/>
            <a:ext cx="8082300" cy="20126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37600" y="175333"/>
            <a:ext cx="23835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724500" y="815850"/>
            <a:ext cx="7695000" cy="2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Биосфера: обзор и ключевые темы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Исследуем жизненную оболочку Земли, её структуру и значение для планеты.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изучения биосферы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 «биосфера» впервые предложен в 1875 году геологом Эдуардом Зюссом. Владимир Вернадский в 1926 году расширил это понятие, выделив биосферу как сферу жизни Земли с уникальными процессами и взаимосвязями в природе.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биосферы
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биосфере формируются условия, поддерживающие непрерывное существование жизни на нашей планете.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представляет собой сложную систему, где происходит обмен веществ и энергии между живыми организмами и окружающей неживой средой.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— это живая оболочка Земли, объединяющая все формы жизни и их среды обитания: атмосферу, гидросферу и верхние слои литосферы.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7881"/>
            <a:ext cx="2601600" cy="1371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5850" y="1507881"/>
            <a:ext cx="2601600" cy="1371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375" y="1507881"/>
            <a:ext cx="2601600" cy="137193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биосферы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высотах 20–25 км в атмосфере обнаружены микроорганизмы, способные выживать в разреженных условиях. Это показывает, что биосфера простирается далеко вверх от поверхности Земли.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Верхняя граница жизни высоко в атмосфере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225850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бактерии существуют на глубине до 11 км в земной коре. Несмотря на экстремальные условия, там происходит обмен веществ, поддерживающий биологические процессы.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5850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глубинах литосферы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9137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Океаны, моря и пресные водоёмы составляют важную часть биосферы, поддерживая разнообразные экосистемы и обеспечивая среду обитания для множества организмов.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09137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охватывает всю водную среду Земли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2533" y="1737950"/>
            <a:ext cx="2600134" cy="3042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биосферы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60325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состоит из атмосферы с газами, необходимыми для жизни, гидросферы — всей водной среды, и верхних слоев литосферы, включающих почвы и горные породы.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60325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Компоненты биосферы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6183250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компоненты тесно взаимосвязаны и обеспечивают стабильную среду, где происходят жизненные процессы всех организмов.
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6183250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Взаимосвязь частей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живых организмов сосредоточены в верхних слоях почвы и водах океана, где условия максимально благоприятны.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 содержит большую часть биомассы, что подчеркивает её важность как среды жизни.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жизни по слоям Земли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исследователей биомассы, 2020 год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6407" y="1612725"/>
            <a:ext cx="3737587" cy="263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четыре главные среды — их обитатели и характерные условия, влияющие на адаптацию организмов.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 растения адаптированы к особенностям каждой среды, что формирует разнообразие биосферы.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биологических сред, 2022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среды жизни
</a:t>
            </a:r>
            <a:endParaRPr lang="en-US" sz="3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6025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обеспечивает круговорот веществ, включая воду, углерод и азот, поддерживая экологический баланс на планете.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097150" y="2426025"/>
            <a:ext cx="2679300" cy="19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процессы биосферы строится устойчивость экосистем и сохранение природных ресурсов.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22870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ней происходит регулирование климата и состава атмосферы, что напрямую влияет на условия жизни всех организмов.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биосферы
</a:t>
            </a:r>
            <a:endParaRPr lang="en-US" sz="3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Процессы, происходящие в биосфере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711000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преобразует солнечную энергию в органические вещества, заложенные в основу пищевых цепей.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87538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обеспечивает потребление кислорода и выделение углекислого газа, поддерживая обмен веществ.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987538" y="346130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Минерализация превращает органические вещества в минеральные формы, замыкая круговороты веществ в природе.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686475" y="3461300"/>
            <a:ext cx="34227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органики освобождает минералы, необходимые для растений и микроорганизмов.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25" y="1479084"/>
            <a:ext cx="4036200" cy="1604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4525" y="1479084"/>
            <a:ext cx="4036200" cy="16042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границы биосферы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360125" y="3706625"/>
            <a:ext cx="40362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глубине 11 км обнаружены бактерии, приспособленные к высоким давлениям и полной темноте. Эти организмы подтверждают экстремальные пределы биосферы на Земле.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125" y="3155900"/>
            <a:ext cx="40362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глубоководных безднах Марианской впадины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44525" y="3706625"/>
            <a:ext cx="40362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показали наличие бактерий в стратосфере, что доказывает расширение живой оболочки Земли намного выше поверхности, в тонких слоях воздуха.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44525" y="3155900"/>
            <a:ext cx="40362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на высоте 41 км в атмосфере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61800" y="378907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регулирует температуру окружающей среды и выступает универсальным растворителем, необходимым для фотосинтеза и перемещения питательных веществ в экосистемах.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2961800" y="2679950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живые существа появились в водной среде, где вода служила защитой и ресурсом для обмена веществ, а также обеспечивала условия для эволюции жизни.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961800" y="157082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покрывает большую часть поверхности Земли и является основой для всех биологических процессов, обеспечивая среду обитания и транспорт веществ внутри организмов.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воды для жизни в биосфере
</a:t>
            </a:r>
            <a:endParaRPr lang="en-US" sz="3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662650" y="3884725"/>
            <a:ext cx="3173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публикации по экологии и климатологии
</a:t>
            </a:r>
            <a:endParaRPr lang="en-US" sz="1090" dirty="0"/>
          </a:p>
        </p:txBody>
      </p:sp>
      <p:sp>
        <p:nvSpPr>
          <p:cNvPr id="8" name="Text 2"/>
          <p:cNvSpPr txBox="1"/>
          <p:nvPr/>
        </p:nvSpPr>
        <p:spPr>
          <a:xfrm>
            <a:off x="4662650" y="3083200"/>
            <a:ext cx="31734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энергии биосфера получает именно от Солнца, что обеспечивает жизнедеятельность всех организмов и климатические процессы на планете.
</a:t>
            </a:r>
            <a:endParaRPr lang="en-US" sz="1393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1282750"/>
            <a:ext cx="3585300" cy="308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вся энергия, используемая живыми организмами и природными процессами, поступает от Солнца, определяя условия существования в биосфере.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4662650" y="1538626"/>
            <a:ext cx="31419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7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99,9%
</a:t>
            </a:r>
            <a:endParaRPr lang="en-US" sz="871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852875" y="3566725"/>
            <a:ext cx="35862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Редуценты, такие как бактерии и грибы, расщепляют мёртвые остатки растений и животных, возвращая минеральные элементы обратно в почву и воду, что поддерживает плодородие.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05525" y="3566725"/>
            <a:ext cx="35856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их деятельности происходит очистка среды от органических отходов, что способствует непрерывному круговороту веществ и устойчивости экосистем.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организмов-редуцентов
</a:t>
            </a:r>
            <a:endParaRPr lang="en-US" sz="3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250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охватывает широкий спектр климатов, от холодных арктических пустынь до влажных тропических лесов, что формирует разнообразие условий жизни.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814400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разнообразие способствует богатству экосистем и поддерживает биологическое разнообразие на планете.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63017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Почвенный состав и влажность также варьируются, создавая уникальные среды обитания и требования к адаптации организмов.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511633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различных зонах отличаются температуры, уровень осадков и освещённость, что влияет на виды и плотность растительности и животных.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разнообразие биосферы
</a:t>
            </a:r>
            <a:endParaRPr lang="en-US" sz="3800" dirty="0"/>
          </a:p>
        </p:txBody>
      </p:sp>
      <p:sp>
        <p:nvSpPr>
          <p:cNvPr id="9" name="Text 5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занимает крупнейшую площадь, при этом суша представлена разнообразными природными зонами с разной плотностью растительности и животного мира.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площади тропических и умеренных лесов играют ключевую роль в регулировании климата и поддержании биоразнообразия.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Мировое распределение экосистем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экологические отчёты 2020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4219" y="360000"/>
            <a:ext cx="4178212" cy="477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69825" y="1901775"/>
            <a:ext cx="3351900" cy="10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Человечество существенно изменяет биосферу через сельское хозяйство и промышленное производство, что влияет на природные экосистемы и их баланс.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69825" y="3510775"/>
            <a:ext cx="3351900" cy="10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и использование ресурсов приводят к утрате природных площадей и сокращению числа видов, нарушая устойчивость природных процессов.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360000"/>
            <a:ext cx="5959200" cy="10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429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как часть и преобразователь биосферы
</a:t>
            </a:r>
            <a:endParaRPr lang="en-US" sz="342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Опасности для биосферы от деятельности человека
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и потеря биологического разнообразия снижают устойчивость экосистем и нарушают природные циклы.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атмосферы, водоёмов и почв ухудшает условия жизни многих видов и способствует изменению климата.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Интенсивная добыча ископаемых ресурсов приводит к разрушению ландшафтов и истощению природных запасов.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852875" y="3566725"/>
            <a:ext cx="35862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охраняемых природных территорий помогает сохранить редкие виды и восстановить уязвимые экосистемы.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05525" y="3566725"/>
            <a:ext cx="35856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сотрудничество и внедрение экологически чистых технологий способствуют снижению негативного воздействия человека на биосферу.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по сохранению биосферы
</a:t>
            </a:r>
            <a:endParaRPr lang="en-US" sz="3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325" y="1945278"/>
            <a:ext cx="4535700" cy="1967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Природоохранные заповедники мира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5113500" y="1477500"/>
            <a:ext cx="32004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известных заповедников с различными особенностями и площадями, демонстрирующее разнообразие охраняемых природных территорий мира.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различаются по размерам и экосистемам, что позволяет защитить широкий спектр биоразнообразия и экосистемных процессов.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94325" y="4525000"/>
            <a:ext cx="77703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союз охраны природы (IUCN)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326" y="736475"/>
            <a:ext cx="3287997" cy="369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78277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— жизненно важная оболочка для существования всех организмов. Её сохранение требует осознанного отношения и совместных усилий для устойчивого развития планеты.
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3978277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и наше общее будущее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2026-05-09T07:09:12Z</dcterms:created>
  <dcterms:modified xsi:type="dcterms:W3CDTF">2026-05-09T07:09:12Z</dcterms:modified>
</cp:coreProperties>
</file>