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Perfekt: как образуется прошедшее время в немецком языке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сказать о прошлом по-немецки: просто и правильно?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Perfekt помогает говорить о вчерашнем дне, выходных и других уже завершённых действиях. В живой немецкой речи оно звучит очень часто, поэтому без него трудно понимать диалоги и самому рассказывать о событиях.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Perfekt и почему его важно знать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случаев Perfekt строится из двух частей: вспомогательного глагола haben или sein и смыслового глагола в форме Partizip II.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фразе вспомогательный глагол занимает второе место, а Partizip II обычно ставится в конец. Такая схема помогает сразу узнать, что речь идёт о прошлом.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Ich habe gespielt. Ich bin gegangen. Эти модели нужно научиться узнавать и воспроизводить в коротких предложениях.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форма Perfekt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предложение в Perfekt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собрать предложение: сначала выбираем подлежащее, затем вспомогательный глагол и форму Partizip II.
</a:t>
            </a:r>
            <a:endParaRPr lang="en-US" sz="1189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Haben и sein: два главных вспомогательных глагола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используется haben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Haben встречается с большинством глаголов: spielen, lernen, kaufen, machen, besuchen. Например: Ich habe Deutsch gelernt. Эта модель особенно часто нужна в школьных темах и повседневных рассказах.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используется sein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Sein употребляется с глаголами движения и изменения состояния: gehen, fahren, kommen, aufstehen, einschlafen. Например: Wir sind in die Schule gegangen. Здесь важно запомнить, что выбор вспомогательного глагола зависит от смысла действия.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321953"/>
            <a:ext cx="3832800" cy="91874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Präsens и Perfekt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меняется форма и значение действия в настоящем и прошедшем времени.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Perfekt отличается от Präsens по смыслу и по строению: появляется вспомогательный глагол и форма Partizip II в конце.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41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грамматических форм немецкого языка для 6 класса
</a:t>
            </a:r>
            <a:endParaRPr lang="en-US" sz="841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примерах чаще всего сначала встречается haben: именно с ним строится больше всего базовых фраз.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начала нужно уверенно различать два варианта, потому что выбор вспомогательного глагола определяет всю форму Perfekt.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5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распределения по типам глаголов; данные условны и предназначены для наглядности
</a:t>
            </a:r>
            <a:endParaRPr lang="en-US" sz="65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вспомогательные глаголы встречаются чаще
</a:t>
            </a:r>
            <a:endParaRPr lang="en-US" sz="2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правильных глаголов Partizip II чаще всего образуется по модели ge- + основа + -t. Поэтому machen превращается в gemacht, а spielen — в gespielt.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основа глагола заканчивается на -d, -t, -m или -n, перед окончанием часто появляется e: arbeiten — gearbeitet, warten — gewartet.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удобна тем, что её легко применять к новым словам. Она помогает быстро строить первые предложения в Perfekt без лишних сложностей.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Partizip II у правильных глаголов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Форма, которую нельзя угадать по правилу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второй карточке — sehen — gesehen и schreiben — geschrieben. Здесь важно не только помнить само слово, но и сразу выбирать подходящий вспомогательный глагол. Такие пары удобно учить вместе, чтобы не путать их в речи и письме.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Глагол, который меняет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карточке видно: gehen — gegangen. У таких глаголов форма Partizip II не повторяет привычный шаблон, поэтому её нужно запоминать отдельно. Именно эти формы чаще всего встречаются в коротких рассказах о движении и событиях дня.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 в Perfekt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в коротких ответах и при быстром письме в тетради.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снизить число ошибок, нужно отдельно тренировать вспомогательный глагол, форму Partizip II и порядок слов.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21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типичных ошибок для 6 класса; значения условные для наглядности
</a:t>
            </a:r>
            <a:endParaRPr lang="en-US" sz="721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 в теме Perfekt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925" y="1162275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15269" y="1162275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01613" y="1162275"/>
            <a:ext cx="200925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1212" y="1162275"/>
            <a:ext cx="200925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Маркеры времени, которые часто используются с Perfekt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и вчера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heute и gestern сразу подсказывают, что речь идёт о завершённом действии. Они часто стоят в начале предложения и помогают быстрее узнать форму Perfekt в тексте или разговоре.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и выходные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letzte Woche, am Samstag и am Wochenende связывают событие с конкретным временем. В таких фразах особенно удобно рассказывать о школьных делах, прогулках и домашних занятиях.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 ситуация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im Urlaub и in der Schule показывают, где произошло действие. Они помогают сделать короткий рассказ точнее и естественнее, особенно если нужно описать поездку или обычный день.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на дни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vor zwei Tagen подчёркивает, что событие произошло не сейчас, а некоторое время назад. Такие указатели времени часто встречаются в устных ответах и небольших письменных сообщениях.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построения фразы в Perfekt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показывает, как собрать простое предложение о прошлом: от выбора глагола до проверки порядка слов и указателя времени.
</a:t>
            </a:r>
            <a:endParaRPr lang="en-US" sz="1189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158121"/>
            <a:ext cx="3832800" cy="166275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6 класса по теме Perfekt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самые полезные глаголы для первых ответов о школе, доме и свободном времени.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глаголы позволяют быстро строить собственные фразы, если запомнить форму Partizip II и правильный вспомогательный глагол.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глаголы для 6 класса и их формы в Perfekt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Perfekt в школьных и повседневных ситуациях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особенно нужна, когда нужно кратко рассказать о вчерашнем дне, уроке, домашнем задании или выходных. Вопросы вроде Was hast du gemacht? легко превращают ответ в маленький рассказ.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Perfekt помогает описывать поездки, встречи и семейные дела без сложных конструкций. Такие фразы звучат естественно в устной речи и часто встречаются в коротких письменных сообщениях и ответах на уроке.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глаголов требуют разного запоминания: у одних форма почти регулярна, у других меняется корень и часто меняется вспомогательный глагол.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ученик различает тип глагола, тем меньше ошибок в выборе формы и построении предложения.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Perfekt для 6 класса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по типу глагола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725" y="2776955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8525" y="2770325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6456" y="523600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32800" y="5236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Perfekt с устной речью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на уроке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Perfekt помогает быстро ответить на вопрос о прошлом событии. Короткие реплики звучат естественно и подходят для парной работы у доски или в тетради.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и заметки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сообщениях друзьям и коротких записках эта форма позволяет рассказать, что уже произошло. Такие примеры показывают, что грамматика нужна не только в упражнениях, но и в жизни.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пересказ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Пересказывая день или выходные, ученик связывает несколько простых предложений в понятный текст. Perfekt помогает делать это без длинных объяснений и лишних повторов.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мини-сочинениях и ответах на вопросы эта форма помогает описывать события последовательно. Чем чаще ученик использует её, тем увереннее он читает и пишет по-немецки.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Учащиеся часто запоминают Partizip II только для отдельных слов и путают похожие формы, например gekommen и gegangen. Из-за этого ответ звучит неуверенно и требует проверки.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Нередко возникает ошибка в выборе haben или sein. Особенно часто это случается с глаголами движения и с теми, которые обозначают изменение состояния или начало действия.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Ещё одна трудность — порядок слов. Partizip II должно стоять в конце, а вспомогательный глагол — на втором месте; если перепутать это правило, предложение становится неправильным.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при изучении темы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работают короткие задания с опорой: образцы, таблицы и небольшие тексты. Они помогают сразу применять правило на практике.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тренировка с разными типами заданий быстрее формирует навык, чем одно длинное объяснение без повторения.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упражнения по теме Perfekt для 6 класса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упражнения помогают закрепить Perfekt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0457" y="357350"/>
            <a:ext cx="3356936" cy="341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8125" y="1618700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— Was hast du gestern gemacht? — Ich habe meine Hausaufgaben gemacht. Потом можно добавить ещё одну реплику о свободном времени. Так диалог становится живым и понятным.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58125" y="3655275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— Hast du Fußball gespielt? — Ja, ich habe mit Freunden gespielt. Такие короткие ответы показывают, как Perfekt помогает говорить о прошлом без сложных фраз.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50550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с Perfekt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Perfekt помогает по-немецки рассказывать о том, что уже произошло, и делать это просто и понятно. Если запомнить haben, sein и Partizip II, предложения станут уверенными и грамотными.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Perfekt: ключ к разговору о прошлом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2026-05-25T02:02:15Z</dcterms:created>
  <dcterms:modified xsi:type="dcterms:W3CDTF">2026-05-25T02:02:15Z</dcterms:modified>
</cp:coreProperties>
</file>