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и его график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чисел превращаются в прямую на координатной плоскости.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линейное уравнение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уравнения помогают описывать прямые, точки и изменения величин на плоскости.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уравнение с двумя переменными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1075" y="112699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с двумя переменными содержит две буквы, например x и y. Оно связывает их в одно равенство, которое должно выполняться одновременно.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701050" y="82505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переменные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1075" y="209997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считается не отдельное число, а пара значений. Каждая подходящая пара задаёт одну точку на координатной плоскости.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01050" y="179802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701075" y="307294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решение, подставляют x и y в уравнение. Если получается верное равенство, точка подходит.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701050" y="277100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подстановкой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01075" y="404592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таких решений много. Для линейного уравнения все они выстраиваются в одну прямую линию.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4701050" y="374397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решений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точки на примере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541350" y="2082616"/>
            <a:ext cx="36369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точки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41350" y="2689589"/>
            <a:ext cx="36369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x + y = 5 подходят пары (2,3), (1,4) и (0,5). Во всех случаях сумма двух чисел равна пяти.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793250" y="2082616"/>
            <a:ext cx="36369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Неподходящая точка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4793250" y="2689589"/>
            <a:ext cx="36369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(2,2) не подходит, потому что 2 + 2 = 4. Проверка сразу показывает, что равенство нарушено.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решений много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23032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вариантов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54572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линейное уравнение допускает множество пар x и y. Можно подбирать разные значения, и каждая верная пара будет новым решением.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2174500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решение — точка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489900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решение соответствует точке на плоскости. Поэтому все найденные пары удобно изображать не отдельно, а как набор точек.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311867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линия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343407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отметить все такие точки, они окажутся на одной прямой. Именно так уравнение превращается в график.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254013"/>
            <a:ext cx="4298400" cy="14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таблице значений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способу построения графика линейного уравнения через таблицу значений.
</a:t>
            </a:r>
            <a:endParaRPr lang="en-US" sz="871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несколько значений x, затем вычисляют соответствующие y и записывают пары в таблицу. После этого по точкам строят прямую.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получить координаты точек для построения графика.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2214721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таблицы для графика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уравнению 2x + y = 6.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2x + y = 6 удобно подставить несколько значений x и вычислить y. Полученные пары легко нанести на плоскость.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пары из таблицы удовлетворяют уравнению и лежат на одной прямой.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031" y="1471700"/>
            <a:ext cx="2948537" cy="32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координаты точки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65850" y="1686575"/>
            <a:ext cx="3917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65850" y="2106575"/>
            <a:ext cx="39174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первое число координатной пары — x. Его откладывают по горизонтали от начала координат, двигаясь вправо или влево.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5850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5850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y и откладывают его по вертикали. Так точка получает своё точное положение на плоскости.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00835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00835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важен: (x, y) и (y, x) — разные точки. Если перепутать числа, график получится неверным.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y = kx + b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95258" y="18143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запись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95258" y="20599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y = kx + b сразу показывает, как изменяется y при изменении x. Это удобная форма для чтения и построения графика.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895258" y="38986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с осью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95258" y="41442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b показывает, где прямая пересекает ось y. Это помогает быстро найти одну из точек графика.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895258" y="285647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прямой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95258" y="310213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задаёт направление линии. Если он положительный, прямая идёт вверх; если отрицательный — вниз.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уравнению y = kx + b, где k — коэффициент при x.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700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означает рост y на две единицы при увеличении x на одну.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таком значении коэффициента значение y увеличивается на 2 при каждом шаге x.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примеры разных прямых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значений по формулам y = 2x + 1, y = -x + 4, y = 0,5x — 2.
</a:t>
            </a:r>
            <a:endParaRPr lang="en-US" sz="1115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и том же наборе x видно, как меняются три прямые: рост, убывание и более пологий подъем.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k задаёт направление, а его величина — крутизну. Свободный член b сдвигает прямую вверх или вниз.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двум точкам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уравнения к графику через пересечения с осями и две точки.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пересечениями осей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4450" y="1295400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оси y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04450" y="1657953"/>
            <a:ext cx="4148400" cy="7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3x + 2y = 6 можно проверить на пересечении с осью y: если x = 0, получаем 2y = 6, значит точка (0,3) действительно подходит.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4450" y="2691150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оси x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704450" y="3053703"/>
            <a:ext cx="4148400" cy="7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удобная точка находится при y = 0: тогда 3x = 6, откуда x = 2. Пара (2,0) помогает сразу провести прямую и проверить остальные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график и находить решение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056550" y="1924500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оси x находят нужное значение и отмечают его на горизонтальной линии. Это показывает, где точка должна стоять по первому числу координат.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056550" y="1651050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x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056550" y="2724377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 найденной отметки поднимаются или опускаются до нужного значения y. Так получается точка, которая должна лежать на прямой графика.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056550" y="2450927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y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056550" y="3524254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попала на линию, её координаты удовлетворяют уравнению. Если точка оказалась в стороне, равенство для неё неверно.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056550" y="3250804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проверка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056550" y="4324131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помогает не только читать готовый график, но и понимать, какие пары чисел являются решениями уравнения с двумя переменными.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056550" y="4050681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4: вывод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031" y="1471700"/>
            <a:ext cx="2948537" cy="32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точку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65850" y="1686575"/>
            <a:ext cx="3917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данные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65850" y="2106575"/>
            <a:ext cx="39174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Запишите уравнение и координаты точки. Подстановка должна сохранять порядок: сначала x, затем y. Именно так проверяют, подходит ли точка к графику.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5850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в уравнение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5850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числа вместо букв и аккуратно выполните вычисления. Если после преобразований получается верное равенство, точка лежит на прямой.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00835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результат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00835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для y = x + 1 точка (1,2) подходит, потому что 2 = 1 + 1. Это простой и быстрый способ проверки.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со знаками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знаки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координатах минус легко перепутать с плюсом. Точка (-2,1) находится слева от оси y, а точка (2, -1) — справа и ниже оси x.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черчением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проведением прямой полезно ещё раз проверить вычисления и подписи осей. Это помогает избежать сдвига линии и лишних исправлений.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квадранты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работайте в левой нижней части плоскости, где оба числа могут быть отрицательными. Там ошибки встречаются чаще всего.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менять местами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координат тоже важен. Если поменять x и y местами, получится совсем другая точка, и график перестанет соответствовать уравнению.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 наклон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056550" y="1924500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посмотрите на знак k. Если k положительный, прямая поднимается слева направо; если отрицательный, она опускается.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056550" y="1651050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056550" y="2724377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судите только по внешней «крутизне». Две прямые могут казаться похожими, но иметь разные коэффициенты и разное направление.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056550" y="2450927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 виду на глаз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056550" y="3524254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k, тем сильнее наклон. При маленьком |k| линия идёт более полого и меняется медленнее.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056550" y="3250804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наклона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056550" y="4324131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несколько графиков рядом. Тогда легче заметить, как меняется направление при переходе от положительного k к отрицательному.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056550" y="4050681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линий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031" y="1471700"/>
            <a:ext cx="2948537" cy="32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способ построения по виду уравнения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65850" y="1686575"/>
            <a:ext cx="3917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b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65850" y="2106575"/>
            <a:ext cx="39174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b: это точка пересечения с осью y. Для y = 2x — 1 сразу получаем точку (0, -1).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5850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Взять вторую точку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5850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 k, чтобы получить вторую точку. Если x увеличить на 1, y вырастет на 2, значит получается (1,1).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00835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Провести график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00835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достаточно провести прямую через две найденные точки. Такой способ быстрый и удобный, когда уравнение уже записано в виде y = kx + b.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083342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с короткими ответами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по теме линейного уравнения с двумя переменными.
</a:t>
            </a:r>
            <a:endParaRPr lang="en-US" sz="971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короткие задания по теме и сопоставьте уравнение, точку и график.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повторяются три действия: подстановка, нахождение свободного члена и построение точек. Это основные навыки работы с линейным уравнением.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914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6200" y="824700"/>
            <a:ext cx="4324200" cy="17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12950" y="2896550"/>
            <a:ext cx="3956100" cy="15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двумя переменными связывает все решения одной прямой. Если уметь подставлять точки, строить таблицу и читать координаты, график становится понятным и удобным способом проверки.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2026-07-25T09:03:34Z</dcterms:created>
  <dcterms:modified xsi:type="dcterms:W3CDTF">2026-07-25T09:03:34Z</dcterms:modified>
</cp:coreProperties>
</file>