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 Special days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традиции и простые фразы о special days.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days помогают говорить о праздниках, семейных датах и традициях. На уроке мы учимся описывать, когда, как и с кем люди отмечают события в обычной жизни подростков.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юнит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1931" y="3044264"/>
            <a:ext cx="2852509" cy="1657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из словаря юнита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 — один из самых знакомых праздников. Обычно его связывают с тортом, свечами, подарками и вечеринкой, но в разных семьях традиции могут быть разными.
</a:t>
            </a:r>
            <a:endParaRPr lang="en-US" sz="111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отмечают во многих странах, но не одинаково. Люди украшают дом, считают последние секунды перед началом года и часто смотрят фейерверки.
</a:t>
            </a:r>
            <a:endParaRPr lang="en-US" sz="1117" dirty="0"/>
          </a:p>
        </p:txBody>
      </p:sp>
      <p:sp>
        <p:nvSpPr>
          <p:cNvPr id="15" name="Text 4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легко узнать по костюмам, сладостям и фонарикам. Этот праздник особенно популярен там, где дети ходят по домам и говорят trick or treat.
</a:t>
            </a:r>
            <a:endParaRPr lang="en-US" sz="1190" dirty="0"/>
          </a:p>
        </p:txBody>
      </p:sp>
      <p:sp>
        <p:nvSpPr>
          <p:cNvPr id="16" name="Text 5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 связан с дружбой, симпатией и небольшими знаками внимания. В этот день часто дарят открытки, сердечки и простые подарки тем, кто дорог.
</a:t>
            </a:r>
            <a:endParaRPr lang="en-US" sz="1117" dirty="0"/>
          </a:p>
        </p:txBody>
      </p:sp>
      <p:sp>
        <p:nvSpPr>
          <p:cNvPr id="17" name="Text 6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 — это семейный праздник, который обычно ассоциируется с ужином и словами благодарности. Его главное значение — провести время вместе и сказать спасибо.
</a:t>
            </a:r>
            <a:endParaRPr lang="en-US" sz="1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отмечают special days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семьи и 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может быть семейным, школьным или общегосударственным. Один и тот же день объединяет людей по-разному, но помогает почувствовать общность и традицию.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даты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special days повторяются каждый год. Это делает их частью календаря и помогает заранее планировать подарки, встречи, поздравления и другие привычные действия.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special days связаны с важными событиями: днём рождения, началом года или семейной датой. Такой день напоминает о чём-то значимом и личном.
</a:t>
            </a:r>
            <a:endParaRPr lang="en-US" sz="111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 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праздников появляется из-за сезона. Зимние каникулы, Halloween или новогодние традиции тесно связаны с временем года и его атмосферой.
</a:t>
            </a:r>
            <a:endParaRPr lang="en-US" sz="1164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отмечают special days, чтобы поблагодарить близких, вспомнить важного человека или показать внимание. Поэтому многие такие даты строятся вокруг уважения и тёплых слов.
</a:t>
            </a:r>
            <a:endParaRPr lang="en-US" sz="11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special days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days можно разделить по тому, кто и зачем их отмечает. Такой обзор помогает увидеть, что праздники бывают семейными, государственными, сезонными и дружескими.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праздник может сочетать несколько признаков, но чаще всего он связан с семьёй, страной или общением.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 Special days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Праздник-словарь: самые знакомые примеры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 обычно связан с тортом, свечами, подарками и весёлой атмосферой. Это самый личный праздник: его отмечают дома, в школе или на вечеринке с друзьями.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 включает ёлку, украшения, обратный отсчёт и фейерверки. Для многих это не только праздник, но и момент начала нового цикла и новых планов.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
</a:t>
            </a:r>
            <a:pPr algn="l" indent="0" marL="0">
              <a:lnSpc>
                <a:spcPct val="100000"/>
              </a:lnSpc>
              <a:buNone/>
            </a:pPr>
            <a:r>
              <a:rPr lang="en-US" sz="37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легко узнать по костюмам, фонарикам и сладостям. В этот день особенно важно выглядеть ярко и участвовать в играх, которые создают праздничное настроение.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 часто связан с открытками, сердечками и маленькими подарками. Он помогает говорить о дружбе, симпатии и простых знаках внимания к людям рядом.
</a:t>
            </a:r>
            <a:endParaRPr lang="en-US" sz="1165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
</a:t>
            </a:r>
            <a:pPr algn="l" indent="0" marL="0">
              <a:lnSpc>
                <a:spcPct val="100000"/>
              </a:lnSpc>
              <a:buNone/>
            </a:pPr>
            <a:r>
              <a:rPr lang="en-US" sz="37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Thanksgiving напоминает о семейном ужине и благодарности. Главная идея праздника — собраться вместе, поесть дома и сказать спасибо за важные вещи и людей.
</a:t>
            </a:r>
            <a:endParaRPr lang="en-US" sz="12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разных странах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Mother’s Day и Father’s Day помогают говорить о семье и благодарности. В разных странах эти даты могут не совпадать, но смысл остаётся одинаковым.
</a:t>
            </a:r>
            <a:endParaRPr lang="en-US" sz="1088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национальные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страны особенно выделяют International Women’s Day или Children’s Day. Такие даты напоминают о внимании, уважении и поддержке, а не только о подарках и открытках.
</a:t>
            </a:r>
            <a:endParaRPr lang="en-US" sz="108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праздник известен во всём мире, его отмечают по-разному: с разной едой, музыкой, одеждой и привычками. Это делает культуру каждой страны уникальной.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всех special days одно: люди хотят быть вместе, проявить заботу и отметить важный для них момент. Именно поэтому праздники понятны в любой стране.
</a:t>
            </a:r>
            <a:endParaRPr lang="en-US" sz="10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403" y="3207397"/>
            <a:ext cx="2345961" cy="13722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действия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Celebrate — ключевое слово юнита. Мы используем его, когда говорим о любом празднике: birthday, New Year, school day или семейном событии.
</a:t>
            </a:r>
            <a:endParaRPr lang="en-US" sz="1217" dirty="0"/>
          </a:p>
        </p:txBody>
      </p:sp>
      <p:sp>
        <p:nvSpPr>
          <p:cNvPr id="15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Decorate и party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Decorate и have a party помогают описать подготовку к празднику. Сначала люди украшают комнату или дом, а потом собираются вместе и отмечают событие.
</a:t>
            </a:r>
            <a:endParaRPr lang="en-US" sz="1144" dirty="0"/>
          </a:p>
        </p:txBody>
      </p:sp>
      <p:sp>
        <p:nvSpPr>
          <p:cNvPr id="16" name="Text 4"/>
          <p:cNvSpPr txBox="1"/>
          <p:nvPr/>
        </p:nvSpPr>
        <p:spPr>
          <a:xfrm>
            <a:off x="6324579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give и present часто связаны с угощением и подарками. Эти слова показывают, как люди заботятся друг о друге в special days.
</a:t>
            </a:r>
            <a:endParaRPr lang="en-US" sz="1290" dirty="0"/>
          </a:p>
        </p:txBody>
      </p:sp>
      <p:sp>
        <p:nvSpPr>
          <p:cNvPr id="17" name="Text 5"/>
          <p:cNvSpPr txBox="1"/>
          <p:nvPr/>
        </p:nvSpPr>
        <p:spPr>
          <a:xfrm>
            <a:off x="628740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a card — простая и полезная фраза для поздравлений. Её можно использовать, когда нужно написать пожелание бабушке, другу или учителю.
</a:t>
            </a:r>
            <a:endParaRPr lang="en-US" sz="1193" dirty="0"/>
          </a:p>
        </p:txBody>
      </p:sp>
      <p:sp>
        <p:nvSpPr>
          <p:cNvPr id="18" name="Text 6"/>
          <p:cNvSpPr txBox="1"/>
          <p:nvPr/>
        </p:nvSpPr>
        <p:spPr>
          <a:xfrm>
            <a:off x="3472756" y="3709291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fireworks и wear costumes описывают яркие действия на празднике. Они помогают передать атмосферу, а не только назвать сам special day.
</a:t>
            </a:r>
            <a:endParaRPr lang="en-US" sz="11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существительные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6242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Party, dinner и friends помогают рассказать, с кем и как проходит праздник. Эти слова часто соединяют событие с общением и совместным временем.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6242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Cake, gifts и card — самые частые предметы на празднике. Они показывают, что special day связан не только с датой, но и с вниманием к людям.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76242" y="3715598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Decorations, balloons и costume создают праздничный вид. Благодаря этим словам можно описать, как выглядит место и почему оно сразу кажется особенным.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88478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Fireworks делают событие ярким и запоминающимся. Это слово часто встречается, когда говорят о New Year или других больших городских праздниках.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88478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и friends — самые важные слова для многих special days. Они показывают, что праздник ценен прежде всего людьми, которые его разделяют.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речевые модели делают описание special days понятным и быстрым.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4 Special days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удобнее запоминать готовые модели: они помогают быстро говорить о праздниках, времени и действиях без лишних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правильно назвать день, месяц, сезон или время события.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предлог времени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времени нужны, чтобы говорить о привычках и завершённых событиях.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урока UNIT 4 «Special days»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праздников важно различать обычную традицию и конкретное событие. Два времени помогают говорить точнее и не смешивать привычки с прошедшими действиями.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на примере праздника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уже закончился, поэтому мы используем Past Simple. Такая форма помогает показать, что событие произошло в определённый день и осталось в прошлом.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фразе We decorated the room и we baked a cake видно, что действия завершены. Это типичный способ рассказать о прошедшем празднике.
</a:t>
            </a:r>
            <a:endParaRPr lang="en-US" sz="1299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last Saturday, yesterday и last night помогают уточнить время. Они часто встречаются, когда нужно описать день рождения или семейный вечер.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такой модели легко составить короткий рассказ о своём празднике: кто был рядом, что вы делали и чем запомнился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quiz по картинкам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 предмет на картинке, потом подбери слово или действие. Важно быстро замечать, что относится к предметам, а что — к действиям.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проверяет узнавание ключевой лексики и умение быстро различать существительные и глаголы в теме праздников.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UNIT 4 «Special days»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вставь пропущенное слово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6242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usually ___ a party. Подходит глагол celebrate, потому что он описывает само действие празднования и сочетается с названием события или даты.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76242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___ gifts. Здесь нужен глагол give или present: он показывает, что человек вручает подарок другому человеку на праздник.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76242" y="3715598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Halloween, children ___ costumes. В этой фразе подходит wear, потому что речь идёт о том, что дети надевают костюмы.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88478" y="1575852"/>
            <a:ext cx="3081469" cy="896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___ a card to grandma. На месте пропуска естественно поставить send: открытку отправляют или посылают близкому человеку.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88478" y="2645800"/>
            <a:ext cx="3081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___ dinner with family. Здесь подходит cook, если нужно сказать, что кто-то готовит праздничный ужин для своей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по простой схеме: вопрос — короткий ответ — уточнение.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диалог о празднике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8514" y="1587736"/>
            <a:ext cx="3026972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My special days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быстро оформить мини-проект о своих special days. Достаточно заполнить основные блоки и добавить пару предложений в Present Simple и одно в Past Simple.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Постер соединяет личный опыт, лексику юнита и простые грамматические модели в одном коротком творческом задании.
</a:t>
            </a:r>
            <a:endParaRPr lang="en-US" sz="1224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проекта UNIT 4 «Special days»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 и уважение к традициям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праздник может иметь разные даты и разные семейные обычаи. Это нормально: культура каждой страны придаёт знакомой традиции свой характер и настроение.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важнее семейный ужин, где-то — костюмы, музыка или особая еда. Детали меняются, но смысл праздника остаётся понятным и уважительным.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речь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сравниваем праздники, мы учимся замечать не только слова, но и образ жизни людей. Это помогает говорить точнее и вежливее.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days связывают язык, время и личный опыт. Через них удобно рассказывать о себе, своей семье и о том, как отмечают события другие люди.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праздники юнита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Birthday — самый личный праздник юнита. Обычно его связывают с тортом, свечами, подарками и встречей с друзьями или семьёй.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даты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Year, Halloween и Thanksgiving часто показывают сезон, атмосферу и традиции. Эти слова помогают описывать украшения, еду, костюмы и особые семейные занятия.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Valentine’s Day, Mother’s Day и Father’s Day связаны с вниманием, благодарностью и простыми тёплыми словами. Здесь особенно важны открытки и небольшие подарки.
</a:t>
            </a:r>
            <a:endParaRPr lang="en-US" sz="126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названия нужно узнавать и правильно использовать в предложениях. Тогда легче говорить о том, когда, с кем и как проходит праздник.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days: говорить о праздниках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юните вы научились говорить о праздниках, датах и традициях, использовать Past Simple и сравнивать привычки с прошедшими событиями. Домашнее задание: создать свой календарь special days.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2026-07-25T20:30:03Z</dcterms:created>
  <dcterms:modified xsi:type="dcterms:W3CDTF">2026-07-25T20:30:03Z</dcterms:modified>
</cp:coreProperties>
</file>