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jpe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jpe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человек берёт у природы и как это сохранять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ресурсы: определение и виды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географу знать природные ресурсы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определяют, где развиваются города, заводы и сельское хозяйство. Они влияют на жизнь людей, экономику территории и состояние окружающей среды, поэтому их изучение важно для географии.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природных ресурсов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44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44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 — это тела, вещества, явления и силы природы, которые человек может использовать в жизни и хозяйстве для получения пользы.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46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любой объект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46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Ресурсом становится не всё, что есть в природе, а только то, что уже используется людьми или может быть использовано в будущем.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4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ресурсы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44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материальным ресурсам относят воду, почвы, лес, полезные ископаемые, животных и растения, которые служат основой для разных видов хозяйства.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946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ресурсы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946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природные источники энергии, например Солнце, ветер и вода, которые помогают получать электричество и тепло.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3953"/>
            <a:ext cx="4348200" cy="1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природных ресурсов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основные группы ресурсов и где они применяются.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группа ресурсов может включать разные объекты, но все они служат человеку по-разному и требуют бережного использования.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географии, обобщение по теме «Природные ресурсы»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Земли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водным ресурсам относятся реки, озёра, болота, подземные воды, ледники и Мировой океан. Все они входят в общий запас воды на Земле.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воды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большой водный запас можно загрязнить или истощить, если расходовать воду неэкономно и не очищать сточные воды.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её берегут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людям для питья, полива полей, работы заводов и производства электроэнергии на гидроэлектростанциях.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вода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воды на планете много, пресная вода составляет менее 3% всех запасов. При этом доступной для использования воды ещё меньше.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пресной воды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80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550" y="3231228"/>
            <a:ext cx="428400" cy="34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2100" y="3212188"/>
            <a:ext cx="428400" cy="38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8475" y="1686040"/>
            <a:ext cx="428100" cy="428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6025" y="1686040"/>
            <a:ext cx="428100" cy="4281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обеспечивает растения водой, воздухом и питательными веществами, поэтому без неё невозможно устойчивое сельское хозяйство и получение урожая.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растений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Грамотная распашка, севооборот и защита от размыва помогают сохранять почвенные ресурсы и поддерживать их плодородие.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Бережная обработка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ветра и воды почва разрушается и теряет верхний плодородный слой. Это снижает урожайность и ухудшает состояние земель.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полив, вредные вещества и отходы могут портить почву. В результате она хуже пропускает влагу и питает растения.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Засоление и загрязнение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имеют чернозёмы и другие почвы с высоким содержанием гумуса. Они дают хорошие условия для выращивания культур.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и почвенные ресурсы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9768" y="1633100"/>
            <a:ext cx="2798964" cy="2801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5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
</a:t>
            </a:r>
            <a:endParaRPr lang="en-US" sz="2800" dirty="0"/>
          </a:p>
        </p:txBody>
      </p:sp>
      <p:sp>
        <p:nvSpPr>
          <p:cNvPr id="16" name="Text 2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выделяют кислород, удерживают влагу и защищают почвы от размыва. Благодаря этому они помогают сохранять устойчивость природных комплексов.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природе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 включают древесину, ягоды, грибы, орехи, лекарственные растения и другие богатства. Они важны и для хозяйства, и для повседневной жизни.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леса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большие лесные территории находятся в Сибири и на Дальнем Востоке. Эти районы имеют огромное значение для природы страны.
</a:t>
            </a:r>
            <a:endParaRPr lang="en-US" sz="800" dirty="0"/>
          </a:p>
        </p:txBody>
      </p:sp>
      <p:sp>
        <p:nvSpPr>
          <p:cNvPr id="21" name="Text 7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массивы России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служит местом обитания для множества видов зверей, птиц и насекомых. Сохранение лесов помогает защищать живую природу.
</a:t>
            </a:r>
            <a:endParaRPr lang="en-US" sz="800" dirty="0"/>
          </a:p>
        </p:txBody>
      </p:sp>
      <p:sp>
        <p:nvSpPr>
          <p:cNvPr id="23" name="Text 9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животных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Возобновляемые и невозобновляемые ресурсы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какие ресурсы можно использовать осторожно, а какие требуют особенно строгой экономии и замены.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Возобновляемые ресурсы легче восстановить, но они тоже уязвимы; невозобновляемые нужно расходовать особенно экономно.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«Природные ресурсы»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Возобновляемые ресурсы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ресурсы пополняются природой, если человек не расходует их быстрее, чем они успевают восстанавливаться.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Естественное восстановление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 лес, рыбу, плодородную почву, пресную воду, а также энергию ветра и Солнца.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ресурсов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возобновляемые ресурсы можно потерять, если слишком активно их использовать или загрязнять места их обитания.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истощения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Невозобновляемые ресурсы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ресурсы формируются миллионы лет, поэтому в человеческие сроки почти не восстанавливаются. Их запасы на Земле ограничены.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медленное образование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929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сохранить их, важно экономить сырьё, перерабатывать отходы, повторно использовать материалы и искать заменители там, где это возможно.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929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делать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486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Невозобновляемые ресурсы дают топливо, металлы и сырьё для промышленности, транспорта, энергетики и строительства.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486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хозяйства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043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нефть, природный газ, уголь, железная руда, медные и алюминиевые руды, а также многие строительные материалы.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043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примеры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использует природные ресурсы
</a:t>
            </a:r>
            <a:endParaRPr lang="en-US" sz="263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путь ресурса от его получения до использования и возврата в хозяйственный оборот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0606" y="3188538"/>
            <a:ext cx="374588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2320" y="3212188"/>
            <a:ext cx="428400" cy="38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0725" y="1709690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1563700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природный газ и уголь дают энергию для транспорта, электростанций и отопления. Кроме того, они служат сырьём для химической промышленности и производства многих повседневных материалов.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Топливные ресурсы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22325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Песок, глина, известняк и гранит используют в строительстве и при изготовлении кирпича, цемента, стекла и облицовочных материалов. Эти ресурсы важны для возведения домов и дорог.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Нерудные материалы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150725" y="21482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Железные, медные и другие руды нужны для получения металлов. Из металлов делают машины, инструменты, детали зданий и техники, поэтому руды имеют большое значение для промышленности.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ископаемые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 их значение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2324753"/>
            <a:ext cx="4348200" cy="1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полезных ископаемых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отличаются главные полезные ископаемые по происхождению, свойствам и хозяйственному использованию.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чаще служат источником энергии, а также сырьём для химии; уголь и железная руда важны для энергетики и металлургии.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обобщение по основным видам полезных ископаемых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235" y="2977084"/>
            <a:ext cx="4215900" cy="139981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Солнца и ветра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и ветровая энергия относятся к возобновляемым ресурсам. При их использовании не нужно сжигать топливо, поэтому уменьшаются дым, выхлопы и загрязнение воздуха.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источники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источники работают не везде одинаково: важны число солнечных дней, сила и устойчивость ветра, а также климат и особенности рельефа территории.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природы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Солнца и ветра помогает экономить нефть, газ и уголь. Такие источники особенно важны там, где стремятся развивать более безопасную энергетику.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будущего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природных ресурсов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объект может входить в разные группы: например, вода относится и к водным, и к возобновляемым ресурсам.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увидеть, что ресурсы различаются по происхождению, назначению и скорости восстановления.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природных ресурсов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истощения природных ресурсов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44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потребления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44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людей и предприятий используют ресурсы, тем быстрее сокращаются запасы воды, леса, топлива и сырья. Особенно заметно это в районах с высокой нагрузкой на природу.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46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46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Загрязнённые реки, почвы и леса теряют свои свойства и становятся менее пригодными для хозяйства. Даже возобновляемые ресурсы могут ухудшаться из-за мусора и вредных выбросов.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4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природных комплексов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44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ископаемых, вырубка лесов и неправильное землепользование меняют ландшафты и уничтожают места обитания живых организмов. Это ослабляет природное равновесие.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946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экономии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946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ресурсы не истощались слишком быстро, страны вводят меры бережного использования, переработки отходов и охраны территорий, где природа особенно уязвима.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94468"/>
            <a:ext cx="8424000" cy="2188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и охрана ресурсов
</a:t>
            </a:r>
            <a:endParaRPr lang="en-US" sz="2682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1653400"/>
            <a:ext cx="1545000" cy="88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начинается с простых действий дома и в школе: закрывать кран, выключать лишний свет, не тратить воду и электричество без необходимости.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1287975"/>
            <a:ext cx="1545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 быту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7239000" y="1653400"/>
            <a:ext cx="1545000" cy="88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ресурсов требует не только экономии, но и привычки выбирать более долговечные вещи, меньше выбрасывать и бережнее относиться к природе.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7239000" y="1287975"/>
            <a:ext cx="1545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выбор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519250" y="1653400"/>
            <a:ext cx="1545000" cy="88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добычи полезных ископаемых и других работ нарушенные земли нужно восстанавливать. Такая рекультивация возвращает участкам полезные свойства и снижает ущерб.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5519250" y="1287975"/>
            <a:ext cx="1545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территорий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3799500" y="1653400"/>
            <a:ext cx="1545000" cy="88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очистка водоёмов и ограничение вырубки лесов помогают сохранить природные системы, от которых зависят вода, почва, воздух и животные.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3799500" y="1287975"/>
            <a:ext cx="1545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endParaRPr lang="en-US" sz="1000" dirty="0"/>
          </a:p>
        </p:txBody>
      </p:sp>
      <p:sp>
        <p:nvSpPr>
          <p:cNvPr id="20" name="Text 10"/>
          <p:cNvSpPr txBox="1"/>
          <p:nvPr/>
        </p:nvSpPr>
        <p:spPr>
          <a:xfrm>
            <a:off x="2079750" y="1653400"/>
            <a:ext cx="1545000" cy="88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вещи можно использовать ещё раз или отправить на переработку. Это уменьшает количество отходов и сокращает потребность в новом сырье.
</a:t>
            </a:r>
            <a:endParaRPr lang="en-US" sz="700" dirty="0"/>
          </a:p>
        </p:txBody>
      </p:sp>
      <p:sp>
        <p:nvSpPr>
          <p:cNvPr id="21" name="Text 11"/>
          <p:cNvSpPr txBox="1"/>
          <p:nvPr/>
        </p:nvSpPr>
        <p:spPr>
          <a:xfrm>
            <a:off x="2079750" y="1287975"/>
            <a:ext cx="1545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ресурсы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привычки одного человека дают заметный эффект, если их повторяют в семье, школе и во дворе.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результативны ежедневная экономия воды и энергии вместе с переработкой отходов: они уменьшают нагрузку на природу постоянно.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мер ресурсосбережения в быту и школе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3953"/>
            <a:ext cx="4348200" cy="1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ресурс и способ бережного использования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ресурса есть своё значение и свои меры охраны. Таблица показывает самые понятные примеры бережного отношения.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охраны зависят от вида ресурса: воду экономят, леса восстанавливают, почву защищают, а невозобновляемые ресурсы стараются использовать особенно бережно.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обобщение по примерам ресурсосбережения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помогают людям жить, учиться, строить и развивать хозяйство, но они не бесконечны. Чем бережнее мы их используем сегодня, тем больше возможностей останется завтра.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Ресурсы, которые нужно беречь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2026-06-02T18:13:04Z</dcterms:created>
  <dcterms:modified xsi:type="dcterms:W3CDTF">2026-06-02T18:13:04Z</dcterms:modified>
</cp:coreProperties>
</file>