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точное слово и говорить по норме?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и самостоятельные части речи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норма помогает говорить и писать точно: без ошибок в форме слов, без лишних слов и двусмысленности. Она нужна на уроках, в сочинениях и в устных ответах.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норма важна в речи семиклассника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культура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означает соблюдение грамматических и орфоэпических норм. Слово должно быть употреблено в верной форме, с правильным ударением и без нарушений, которые сразу бросаются в глаза.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 того, насколько слово соответствует смыслу и контексту. Даже близкие по звучанию слова могут передавать разные оттенки значения, поэтому выбор должен быть осознанным.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показывает, подходит ли слово для урока, разговора с друзьями или книжного текста. Одно и то же выражение в разных ситуациях может звучать по-разному.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делает речь живой и понятной. Она помогает говорить ярко, но без перегрузки лишними словами, когда мысль передаётся ясно, естественно и убедительно.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370720"/>
            <a:ext cx="3962400" cy="9498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самостоятельная часть речи выполняет свою смысловую работу, поэтому от неё зависит точность высказывания.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высказывания строится через разные части речи: одни называют, другие уточняют, третьи показывают действие или признак.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и их значение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в контексте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51950" y="17329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иметь несколько значений, и понять нужное помогает контекст. Например, слово «ключ» в разных предложениях обозначает и предмет, и подсказку, и родник.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8650" y="8030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не совпадают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одинаково, но называют разные предметы или действия. Поэтому при чтении и письме важно смотреть не только на форму слова, но и на содержание фразы.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8650" y="2050600"/>
            <a:ext cx="36636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снимает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стоят подходящие слова, смысл становится яснее. Короткое предложение или пример в словаре часто сразу подсказывает, какое значение нужно выбрать в конкретной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ученик проверяет слово, тем меньше риск ошибки в устной и письменной речи.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 — значение и контекст; остальные факторы уточняют выбор и помогают проверить его по норме.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работы со словом; обобщение для урока русского языка.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выбрать точное слово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самостоятельных частей речи помогают строить точное высказывание.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помнить о шести частях речи: каждая влияет на форму слова и на то, как оно согласуется с другими.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Прилагательные: точный признак предмета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должно передавать именно тот признак, который нужен по смыслу: размер, цвет, форму, оценку или настроение. Неточное слово делает описание расплывчатым и слабее.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«эффектный» и «эффективный», «экономный» и «экономичный» звучат близко, но обозначают разные качества. Их смешение меняет смысл и часто приводит к речевой ошибке.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используется в описании предмета, а краткая — в сообщении о его признаке. Сравните: «интересная книга» и «книга интересна».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 описаниях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прилагательного особенно заметна в текстах о природе, внешности и характере. Именно здесь одно удачное слово помогает создать яркий и понятный образ.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выбранного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избежать речевых ошибок в устном ответе и 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учебной и повседневной 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нужны, когда мы называем количество предметов или их порядок. Они часто встречаются в ответах у доски, в задачах, в расписании и при записи дат.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требует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числительных изменяется каждая часть: важно следить за формой и не пропускать окончание. Ошибка в одной части сразу делает выражение неграмотным.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существительными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должно правильно связываться с существительным. Особенно полезно проверять формы в сочетаниях вроде «пять книг», «три ученика», «восемьдесят километров».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важных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возраст, расстояние и даты требуют особой точности. Здесь ошибка может исказить смысл сообщения, поэтому числительные нужно произносить и писать особенно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ясность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без 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не повторять одни и те же слова, делая речь короче и естественнее. Но их смысл должен быть сразу понятен из предыдущего предложения и общей ситуации.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точная 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они, это, такой должны указывать на конкретное лицо, предмет или признак. Если рядом несколько существительных, местоимение легко становится двусмысленным.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туманной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непонятно, к чему относится местоимение, лучше назвать предмет прямо или перестроить предложение. Тогда текст становится ясным, а мысль — точной и удобной для понимания.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часто определяет, как звучит всё предложение: спокойно, динамично или последовательно. Ошибка в его форме сразу заметна в устной и письменной речи.
</a:t>
            </a:r>
            <a:endParaRPr lang="en-US" sz="122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вид и время: они сильнее всего влияют на смысл действия. Остальные признаки уточняют форму и помогают построить грамматически правильное высказывание.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 основе школьной грамматики русского языка.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основа высказывания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частых ошибок с правильными формами помогает быстрее запоминать норму и избегать просторечных вариантов в устной и письменной 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нарушается не написание, а выбор формы и ударения. Проверка по словарю помогает заменить привычный, но неверный вариант литературной нормой.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словари и учебники русского языка.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школьной речи и литературные варианты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47" y="32169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точное уточнение действия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отвечают на вопросы где и куда: справа, внизу, впереди. Они помогают точно указать, где происходит действие, и делают описание более наглядным.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уточняют способ действия: быстро, аккуратно, по-новому. Они делают ответ выразительнее и помогают точнее передать, как именно происходит действие.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отвечают на вопросы когда и как долго: вчера, скоро, утром. Такие слова помогают выстроить события по порядку и сделать рассказ понятнее.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степени показывают меру признака: очень, слишком, почти. С их помощью можно точнее оценить качество, силу действия или степень проявления признака.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Паронимы: похожее звучание, разный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4600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нужно различать по значению, а не только по звучанию. Слова адресат и адресант, одеть и надеть, эффектный и эффективный похожи внешне, но называют разные понятия.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270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опасны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паронимы, фраза становится неточной и иногда даже смешной. В сочинении или устном ответе такая ошибка сразу снижает качество речи и мешает передать мысль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2700" y="2900075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верное слово, полезно читать толкование в словаре и рассматривать примеры употребления. Так легче увидеть, в каком контексте слово звучит уместно и 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тетрадях заметнее всего ошибки выбора слова. Именно они чаще всего искажают смысл, даже если написание отдельных слов не вызывает затруднений.
</a:t>
            </a:r>
            <a:endParaRPr lang="en-US" sz="117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смысловые ошибки: смешение паронимов и неверные формы. Значит, проверка текста должна начинаться не с орфографии, а с точности словоупотребления.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по материалам школьной практики.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86" y="1642900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как источник нормы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объясняет значение слова и помогает понять, подходит ли оно по смыслу. Это первый помощник, если слово кажется знакомым, но вызывает сомнение.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 правильное произношение и ударение. С его помощью можно проверить, как следует произносить слова в устном ответе и не ошибиться в ударении.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узнать правильное написание слова. Особенно полезен, когда нужно выбрать букву, слитное или раздельное написание, а также проверить трудную форму.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пометы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часто указывают, где слово уместно: в разговорной, книжной или устаревшей речи. Такие пометы помогают выбирать слово не только правильно, но и уместно.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грамотной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работают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отвечает коротко и ясно: без лишних повторов, с точным словом и правильной формой. Учитель сразу понимает мысль, потому что каждое слово стоит на своём месте. Такая речь звучит уверенно и аккуратно.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предложения — две разницы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варианте фраза перегружена словами-паразитами и неточными формами, поэтому смысл расплывается. Во втором — слова подобраны по норме, и ответ становится понятным, логичным и приятным для слуха.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перед ответом или письмом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точное слово и избежать речевых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речь начинается с внимания к значению, форме и уместности слова. Когда ученик выбирает слова точно, его ответ становится ясным, грамотным и убедительным.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 — основа культурной речи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2026-05-28T17:58:18Z</dcterms:created>
  <dcterms:modified xsi:type="dcterms:W3CDTF">2026-05-28T17:58:18Z</dcterms:modified>
</cp:coreProperties>
</file>