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как основная ценность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помогает учиться, общаться и уверенно строить будущее.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13–14 лет организм быстро растёт, меняются нагрузки, сон и настроение. В это время особенно заметно, как привычки влияют на самочувствие, учёбу и выносливость каждый день.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восьмиклассникам важно говорить о здоровье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3180415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здоровья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41125" y="3588900"/>
            <a:ext cx="7990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проявляется в уважительном общении, дружбе, поддержке близких и умении вести себя в классе, семье и других группах людей.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044400" y="3071625"/>
            <a:ext cx="7487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благополучие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умение понимать свои эмоции, сохранять спокойствие, сосредотачиваться на деле и справляться со стрессом без длительного ухудшения настроения.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Психическое благополучие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связано с работой органов, силой, выносливостью, хорошим сном и способностью выдерживать обычные нагрузки без быстрого утомления или боли.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благополучие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2101592"/>
            <a:ext cx="4152000" cy="12150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Физическое, психическое и социальное здоровье тесно связаны и вместе определяют общее самочувствие человека.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одна сторона ослабевает, это отражается на других; поэтому важно заботиться о здоровье комплексно.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стороны здоровья человека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здоровье проявляется в повседневной жизни школьника
</a:t>
            </a:r>
            <a:endParaRPr lang="en-US" sz="2128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охотнее участвует в играх, прогулках и спорте, не испытывая сильного упадка сил. В течение дня сохраняются обычное самочувствие и готовность к делам.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работоспособность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школьник легче сосредотачивается на уроках, не отвлекается из-за усталости и способен выполнять задания без резкого снижения внимания. После занятий он быстрее восстанавливается.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6456" y="1527040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0294" y="1501300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0394" y="1501300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6456" y="3274125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00056" y="3286258"/>
            <a:ext cx="218400" cy="1941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сохранять здоровье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406500" y="1966000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даёт организму время восстановиться, а мозгу — лучше запомнить материал, уменьшить раздражительность и подготовиться к следующему учебному дню без лишней усталости.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950050" y="1408675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280100" y="1966000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Ходьба, игры, спорт и простая разминка поддерживают мышцы, сердце и осанку, а также помогают снять напряжение после долгого сидения за партой.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3823650" y="1408675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каждый день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6130200" y="1966000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Разнообразная еда и чистая вода дают энергию для роста, учёбы и физической активности, а также помогают сохранять силы в течение всего дня.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6673750" y="1408675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06500" y="3734925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рук, уход за зубами, чистая одежда и проветренное помещение уменьшают риск инфекций и делают повседневную жизнь более комфортной и безопасной.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950050" y="3177600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и чистота
</a:t>
            </a:r>
            <a:endParaRPr lang="en-US" sz="1200" dirty="0"/>
          </a:p>
        </p:txBody>
      </p:sp>
      <p:sp>
        <p:nvSpPr>
          <p:cNvPr id="22" name="Text 10"/>
          <p:cNvSpPr txBox="1"/>
          <p:nvPr/>
        </p:nvSpPr>
        <p:spPr>
          <a:xfrm>
            <a:off x="3280100" y="3734925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Доброжелательные отношения в семье и классе снижают напряжение, помогают чувствовать поддержку и легче справляться с учебными и личными трудностями.
</a:t>
            </a:r>
            <a:endParaRPr lang="en-US" sz="1100" dirty="0"/>
          </a:p>
        </p:txBody>
      </p:sp>
      <p:sp>
        <p:nvSpPr>
          <p:cNvPr id="23" name="Text 11"/>
          <p:cNvSpPr txBox="1"/>
          <p:nvPr/>
        </p:nvSpPr>
        <p:spPr>
          <a:xfrm>
            <a:off x="3823650" y="3177600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среда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шкала, составлено по материалам ВОЗ и школьной гигиены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изменения режима быстро отражаются на энергии, внимании и настроении в течение дня.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полезны сон, питание и движение; стресс и избыток экранного времени заметно снижают работоспособность.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которые сильнее всего влияют на самочувствие школьника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полезная привычка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маленькое действие постепенно становится частью ежедневного поведения.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сне мозг закрепляет знания, а организм отдыхает после нагрузок. Недосып быстрее всего сказывается на внимании, памяти и настроении школьника.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8–10 часов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обычная продолжительность сна, которая помогает подростку лучше учиться и восстанавливаться.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ВОЗ по сну для подростков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как источник энергии и роста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помогает начать учебный день без сильного чувства голода и поддерживает работоспособность до обеда, особенно на первых уроках.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Овощи, фрукты, крупы, молочные продукты, мясо, рыба и яйца дают организму вещества, необходимые для роста, движения и восстановления сил.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важна не меньше еды: она помогает сохранять нормальное самочувствие, особенно в жару, после физической активности и во время долгих уроков.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Сладкие напитки, фастфуд, чипсы и постоянные перекусы мешают сбалансированному рациону и часто приводят к усталости и снижению концентрации.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общим рекомендациям режима дня школьника и здорового образа жизни; ориентировочная схема без привязки к конкретной выборке.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дня помогает избежать переутомления и поддерживает устойчивую работоспособность.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доля сна, движения и полноценного отдыха, тем легче сохранять внимание и самочувствие в течение дня.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правильного распределения времени в течение дня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разминка между уроками улучшает кровообращение, снимает напряжение в спине и помогает быстрее переключиться на новую учебную задачу.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Ежедневное движение поддерживает работу сердца, дыхания и мышц, помогает сохранять осанку и снижает усталость после долгого сидения за партой.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Школьнику подходят ходьба, подвижные игры, велосипед, плавание, танцы и занятия в секциях: они развивают выносливость и координацию без перегрузки.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и движение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гигиена помогает каждый день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 чистых рук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завтраком школьник тщательно моет руки, а затем аккуратно собирает учебные вещи. Эта простая привычка помогает снизить риск заражения и формирует порядок в повседневных делах. На иллюстрации можно показать умывальник, полотенце и чистое рабочее место.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Зубы, одежда и порядок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Чистка зубов утром и вечером, свежая одежда и аккуратная парта делают день комфортнее и безопаснее. Когда вещи лежат на своих местах, легче сосредоточиться на учебе. Для рисунка подойдут зубная щетка, школьная форма и убранная комната.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Проветривание и профилактика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 в комнате помогает лучше чувствовать себя во время занятий и отдыха. Регулярные осмотры у врача и выполнение прививок относятся к важной профилактике болезней. На изображении уместны открытое окно, уборка и заботливый взрослый рядом.
</a:t>
            </a:r>
            <a:endParaRPr lang="en-US" sz="102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31126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80415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58575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поддерживает психическое здоровье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вовремя заметить раздражение, тревогу или усталость, легче сделать паузу, переключиться на отдых и не доводить состояние до переутомления.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своим эмоциям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 помогает мозгу лучше запоминать материал, удерживать внимание на уроке и спокойнее реагировать на обычные школьные трудности.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восстановление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 друзьями, родителями или учителем снижает напряжение, помогает почувствовать уверенность и напоминает, что трудные моменты можно преодолеть вместе.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общения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Любимое занятие, спорт, музыка или прогулка помогают снять учебный стресс, переключить мысли и сохранить более ровное настроение в течение дня.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Хобби и прогулки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2114598"/>
            <a:ext cx="4152000" cy="12150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о здоровом образе жизни школьника.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привычек помогает увидеть, какие ежедневные действия поддерживают здоровье, а какие постепенно его ослабляют.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привычки влияют на самочувствие сильнее, чем разовые усилия: полезные действия накапливают эффект, а вредные быстро вызывают усталость.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 вредные привычки школьника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при недомогании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правилах самонаблюдения и своевременного обращения за помощью.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 общим представлениям о влиянии режима дня на работоспособность школьника.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результат влияет не один фактор, а их сочетание: привычки работают вместе и усиливают друг друга.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режим становится стабильнее, растут внимание, память и выносливость; нарушения быстро снижают учебную эффективность.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здоровье связано с успешной учебой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семья и школа помогают сохранять здоровье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7000" y="28967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Ежедневный режим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помогает соблюдать время сна, еды и прогулок, а школа задает понятный распорядок дня с уроками и перерывами.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1327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дела, спортивные занятия и домашние правила постепенно закрепляют у ребенка простые и полезные действия.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4525" y="28878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класс, проветривание, удобное расписание и безопасная дорога уменьшают лишнее напряжение и помогают чувствовать себя увереннее.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2692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 дисциплина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Доброжелательное общение, уважение и школьные правила учат ответственности, а это важно для сохранения здоровья на каждый день.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каждый день сам выбирает, лечь ли вовремя спать, выйти ли на прогулку и позавтракать ли перед уроками. Эти решения постепенно формируют самочувствие.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полезные действия имеют значение: вода вместо сладкой газировки, короткая разминка, меньше времени без движения и больше внимания к режиму дня.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привычки не появляются сразу, но повторение делает их обычной частью жизни. Поэтому личный выбор сегодня влияет на здоровье завтра.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собственный выбор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— основа успешной и полноценной жизни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соединяет силы тела, спокойствие души и качество общения с людьми. Оно поддерживает учебу, интересы и уверенность, а беречь его помогают режим, движение, питание и гигиена.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2026-05-21T02:31:52Z</dcterms:created>
  <dcterms:modified xsi:type="dcterms:W3CDTF">2026-05-21T02:31:52Z</dcterms:modified>
</cp:coreProperties>
</file>