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воды и растворы в природе и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определяет множество процессов, а растворы объясняют, как вещества распространяются в природе и организме.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около 71% Земли и составляет 60–70% массы человека. Растворы обеспечивают перенос веществ в организме и работу лекарств, пищеварительных соков и солей. Тема связывает химию, биологию, географию и экологию.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свойства воды и растворы изучают в 10 классе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притягивает электроны сильнее, чем водород, поэтому у кислорода возникает отрицательный частичный заряд, а у водорода — положительный.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воды состоит из атомов водорода и кислорода: формула H2O. Её геометрия угловая, поэтому зарядовое распределение получается неодинаковым.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H–O–H примерно равен 104,5°. Из-за этого молекула не «симметрична» по зарядам и ведёт себя как полярная система.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 воды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молекулами воды возникают водородные связи — это особое межмолекулярное притяжение. Оно слабее ковалентной связи внутри молекулы, но действует многократно.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Водородные связи между молекулами воды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Водородных связей много, поэтому вода удерживает молекулы в жидком состоянии эффективнее, чем многие близкие по составу вещества. Это отражается на её термодинамических характеристиках.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благодаря водородным связям вода имеет относительно высокую температуру кипения, значительную теплоёмкость и заметное поверхностное натяжение.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выделяется среди веществ схожей молекулярной массы более высокими значениями температуры кипения, теплоёмкости и поверхностного натяжения.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объясняются тем, что вода образует водородные связи между молекулами; у большинства сравниваемых веществ таких связей нет.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качественные данные школьного уровня (без привязки к конкретным числам для сравнения).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физические свойства воды в сравнении с близкими веществами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4,18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теплоёмкости показывает, что для изменения температуры воде требуется заметное количество энергии.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Удельная теплоёмкость воды около 4,18 Дж/г·°C: она медленно нагревается и медленно остывает. Поэтому океаны смягчают климат, а в организме температура меняется плавнее.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используемое справочное значение для удельной теплоёмкости воды при 20 °C (учебно-справочные данные).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на «упругой» поверхности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воды действует сила, которую называют поверхностным натяжением. Она удерживает тонкие тела: некоторые насекомые могут уверенно стоять и двигаться по водной плёнке. При этом вода стремится уменьшить площадь контакта с воздухом и сторонними предметами.
</a:t>
            </a:r>
            <a:endParaRPr lang="en-US" sz="878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поднимается вверх по узким каналам
</a:t>
            </a:r>
            <a:pPr algn="ctr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Капиллярность позволяет воде подниматься по тонким каналам, даже если они направлены против силы тяжести. В таких условиях взаимодействие между водой и стенками сосуда оказывается сильнее «обычного» стекания вниз. Для растений это важно: вода поднимается по ксилеме от корней к листьям.
</a:t>
            </a:r>
            <a:endParaRPr lang="en-US" sz="85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Поверхностное натяжение и капиллярность воды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396593"/>
            <a:ext cx="4328400" cy="2768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по-разному взаимодействует с веществами разных типов: часть из них хорошо растворяется, а некоторые — почти нет.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вещества и ионы, как правило, растворяются лучше неполярных, потому что легче образуют устойчивые взаимодействия с молекулами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растворимости (качественная характеристика в школьной химии).
</a:t>
            </a:r>
            <a:endParaRPr lang="en-US" sz="1389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разных веществ в воде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растворение веществ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Контакт с водой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Растворение начинается, когда вещество соприкасается с водой. Молекулы воды подходят к частицам растворяемого вещества и начинают перестраивать окружение.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Ослабление притяжения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окружает частицы растворяемого вещества и ослабляет их взаимное притяжение. Для ионов формируются гидратные оболочки, для полярных молекул — межмолекулярные взаимодействия.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Итог: распределение частиц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Решающее значение имеет баланс: энергия, нужная на разрушение структуры (кристаллической решётки), сопоставляется с энергией гидратации. Если выигрыш энергии достаточен — частицы равномерно распределяются.
</a:t>
            </a:r>
            <a:endParaRPr lang="en-US" sz="13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растворения поваренной соли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процесса растворения NaCl: от контакта и ориентации молекул воды до образования гидратных оболочек и равномерного распределения ионов.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4582" y="1666539"/>
            <a:ext cx="296363" cy="3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3014" y="1666539"/>
            <a:ext cx="338700" cy="33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Электролиты и неэлектролиты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704705" y="1793858"/>
            <a:ext cx="26922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Электролиты: ток переносится ионами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Электролиты — это вещества, растворы которых проводят электрический ток. В воде они распадаются на заряженные частицы, поэтому движение ионов переносит заряд и делает проводимость заметной.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4305" y="1793858"/>
            <a:ext cx="26922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Неэлектролиты: ионов нет — ток не проводят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Неэлектролиты, например сахар и спирт, растворяются без образования ионов. Поскольку в растворе нет свободных заряженных частиц, электрический ток через него не проходит.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нагревании многие твёрдые вещества растворяются лучше: усиливается движение частиц и чаще разрушаются связи в кристаллах, облегчая образование раствора.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растворимости твёрдых веществ объясняется конкуренцией между энергией растворения и прочностью кристаллической решётки. Для газов тенденция обычно обратная: растворимость уменьшается при нагреве.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график качественной зависимости (школьная химия); точные значения зависят от конкретного вещества и условий.
</a:t>
            </a:r>
            <a:endParaRPr lang="en-US" sz="1322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температура влияет на растворимость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показывает, сколько растворённого вещества содержится в заданном объёме или массе раствора. Она нужна, чтобы сравнивать разные растворы и предсказывать, как они будут действовать.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раствора и её смысл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доля удобна, когда считают по массе: например, 5%-ный раствор означает 5 г вещества на 100 г раствора. Такой подход прост в быту и помогает в лабораторных измерениях.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концентрация выражает «сколько на литр», поэтому часто используется в рецептурах и технологических процессах. Она удобна, когда объём раствора заранее задан.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Молярная концентрация связывает расчёты с количеством вещества: она важна для уравнений реакций и определения доз в медицинских и аналитических задачах, где состав требуется точно.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39" y="2228750"/>
            <a:ext cx="3675822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задачах удобны разные формы записи: одна легче для бытовых приготовлений, другая — для химических расчётов и анализа.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«доля вещества» может выглядеть по-разному в зависимости от единиц и того, что фиксируется (масса, объём или количество). Поэтому выбор формулы определяется задачей.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химии для средней школы: разделы о концентрации растворов.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выражения концентрации растворов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как «рабочий раствор» для переноса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это водный раствор, в котором транспортируются соли, глюкоза, аминокислоты и растворённые газы. Когда состав меняется, меняются и условия для работы тканей. Именно поэтому организму важно поддерживать стабильность водно-солевого баланса.
</a:t>
            </a:r>
            <a:endParaRPr lang="en-US" sz="1035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Осмотическое давление: почему клетки сохраняют форму
</a:t>
            </a:r>
            <a:pPr algn="ctr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процессы зависят от осмотического давления: оно помогает клеткам оставаться жизнеспособными. Если воды становится слишком много или слишком мало относительно растворённых веществ, клеткам приходится «приспосабливаться» к новому режиму. Это влияет на их работоспособность и обмен веществ.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и межклеточная жидкость: среда обмена
</a:t>
            </a:r>
            <a:pPr algn="ctr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и межклеточная жидкость обеспечивают обмен между клетками и кровью. В них растворены разные компоненты, необходимые для питания и удаления продуктов обмена. Поддержание водного баланса помогает почкам регулировать состав и объём внутренней среды.
</a:t>
            </a:r>
            <a:endParaRPr lang="en-US" sz="975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водные растворы в организме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21" y="1299579"/>
            <a:ext cx="274200" cy="24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071" y="1288996"/>
            <a:ext cx="264900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0421" y="1299579"/>
            <a:ext cx="274200" cy="24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06241" y="3160619"/>
            <a:ext cx="274200" cy="243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25551" y="3150036"/>
            <a:ext cx="264900" cy="2649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Растворы в природе и технике: где они встречаются
</a:t>
            </a:r>
            <a:endParaRPr lang="en-US" sz="2938" dirty="0"/>
          </a:p>
        </p:txBody>
      </p:sp>
      <p:sp>
        <p:nvSpPr>
          <p:cNvPr id="1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1355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и минеральная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 и многие минеральные воды содержат растворённые соли и газы. Их состав определяет вкус, плотность и особенности взаимодействия с тканями и материалами, например в технике и быту.
</a:t>
            </a:r>
            <a:endParaRPr lang="en-US" sz="1152" dirty="0"/>
          </a:p>
        </p:txBody>
      </p:sp>
      <p:sp>
        <p:nvSpPr>
          <p:cNvPr id="20" name="Text 3"/>
          <p:cNvSpPr txBox="1"/>
          <p:nvPr/>
        </p:nvSpPr>
        <p:spPr>
          <a:xfrm>
            <a:off x="4067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растворы и питание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в почве образует растворы солей и органических веществ. Именно через них растения получают минеральные элементы, а также поддерживается круговорот веществ в экосистемах.
</a:t>
            </a:r>
            <a:endParaRPr lang="en-US" sz="1152" dirty="0"/>
          </a:p>
        </p:txBody>
      </p:sp>
      <p:sp>
        <p:nvSpPr>
          <p:cNvPr id="21" name="Text 4"/>
          <p:cNvSpPr txBox="1"/>
          <p:nvPr/>
        </p:nvSpPr>
        <p:spPr>
          <a:xfrm>
            <a:off x="6779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Фармацевтика: растворы как лекарства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фармацевтике растворы используют для доставки действующих веществ в нужной концентрации. От состава и взаимодействия с водой зависит эффективность препарата и безопасность применения.
</a:t>
            </a:r>
            <a:endParaRPr lang="en-US" sz="1152" dirty="0"/>
          </a:p>
        </p:txBody>
      </p:sp>
      <p:sp>
        <p:nvSpPr>
          <p:cNvPr id="22" name="Text 5"/>
          <p:cNvSpPr txBox="1"/>
          <p:nvPr/>
        </p:nvSpPr>
        <p:spPr>
          <a:xfrm>
            <a:off x="260519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и переработка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Сахарные сиропы, рассолы и технологические растворы регулируют вкус, консистенцию и сохранность продуктов. Здесь особенно важны точность концентраций и стабильность состава в процессе производства.
</a:t>
            </a:r>
            <a:endParaRPr lang="en-US" sz="1061" dirty="0"/>
          </a:p>
        </p:txBody>
      </p:sp>
      <p:sp>
        <p:nvSpPr>
          <p:cNvPr id="23" name="Text 6"/>
          <p:cNvSpPr txBox="1"/>
          <p:nvPr/>
        </p:nvSpPr>
        <p:spPr>
          <a:xfrm>
            <a:off x="551985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 и электрохимия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очистке воды контролируют состав растворов, удаляя загрязнители и избыток солей. В электрохимии растворы служат средой для переноса ионов, что влияет на работу оборудования.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раствор может «удерживать» больше вещества при данной температуре, он остаётся ненасыщенным. При достижении предела начинается переход к насыщенному состоянию.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связаны с равновесием «растворение ↔ кристаллизация». Пересыщенные растворы неустойчивы: любое зарождение твёрдой фазы запускает быстрый рост кристаллов.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качественных тенденций (школьный уровень); точные значения зависят от конкретного газа, давления и состава раствора.
</a:t>
            </a:r>
            <a:endParaRPr lang="en-US" sz="1303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Ненасыщенные, насыщенные и пересыщенные растворы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различия: раствор, взвесь, эмульсия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распознавания по однородности, видимости частиц, оседанию и поведению при фильтрации.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Жёсткость воды связана с ионами кальция и магния. При нагреве их соединения разлагаются и образуют накипь в чайниках и на внутренних стенках труб, снижая теплопередачу.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бытовые аспекты воды и растворов
</a:t>
            </a:r>
            <a:endParaRPr lang="en-US" sz="2376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безопасности применяют очистку воды, включая механические и химические методы, а также контроль параметров питьевой воды. Регулярные проверки предотвращают накопление вредных примесей и дефицит полезных компонентов.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солями, кислотами, нефтепродуктами и органическими веществами ухудшает качество раствора. Это повышает риск для здоровья, потому что меняются состав и химическая активность среды.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водных ресурсов имеет санитарный и экологический эффект. Чем меньше нерациональных потерь и сбросов, тем стабильнее экосистемы и ниже нагрузка на водоочистку.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растворы — основа жизни и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Полярность молекулы воды и водородные связи объясняют её уникальные свойства. Растворение зависит от природы вещества и температуры, а вода обеспечивает жизнь, природные круговороты и работу множества технологий.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2026-05-14T07:55:21Z</dcterms:created>
  <dcterms:modified xsi:type="dcterms:W3CDTF">2026-05-14T07:55:21Z</dcterms:modified>
</cp:coreProperties>
</file>