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француз Москву брал: история 1812 года в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1812 года стала символом народного испытания и памяти.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год: история, которая стала литературой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1812 года вошла в русскую словесность как событие, где проверяются характер, память и цена победы. На уроке литературы она помогает увидеть связь между историей, образом героя и авторской оценкой.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литературных произведений о Москве 1812 года
</a:t>
            </a:r>
            <a:endParaRPr lang="en-US" sz="3663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писателей важны были не только даты и факты, но и нравственный смысл происходящего: жертва ради Отечества, испытание народа и надежда на освобождение.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 разорение усилили впечатление современников: Москва воспринималась не просто как столица, а как сердце страны. В памяти людей она связалась с утратой и стойкостью.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Бородинского сражения русская армия оставила Москву, и 14 сентября 1812 года город оказался в руках Наполеона. Это событие стало поворотным моментом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написал «Бородино» в 1837 году, к 25-летию Бородинского сражения. Стихотворение сразу выделилось живым, почти разговорным звучанием и силой народной памяти.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воинскую доблесть, любовь к Родине и горечь потерь. Именно поэтому оно стало одним из самых известных стихотворений о 1812 годе.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рассказ старого солдата, который вспоминает войну как очевидец. Через его речь читатель слышит не книжный пересказ, а подлинный голос участника событий.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«Бородино» как главный поэтический отклик
</a:t>
            </a:r>
            <a:endParaRPr lang="en-US" sz="36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рассказчика в «Бородино'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говорит просто и уверенно, без высоких слов и напускной торжественности. Благодаря этому война предстает через опыт простого человека, которому можно доверять.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солдат, а не герой легенды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речи есть разговорные обороты, повторы и точные бытовые детали. Они делают рассказ особенно убедительным и помогают почувствовать напряжение боя и цену мужества.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очевидца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одну историческую тему по-разному раскрывают поэт и романист.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произведения говорят о 1812 годе как о народном испытании, но у Лермонтова это личное воспоминание, а у Толстого — широкая историческая картина.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«Бородино»; Л. Н. Толстой «Война и мир»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 и «Война и мир»: два литературных взгляда на 1812 год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образ Москвы в романе «Война и мир»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Москву не только как столицу, но и как часть русской судьбы. Потеря города в романе воспринимается как тяжёлое историческое и нравственное испытание.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детали оставления Москвы: тревога жителей, отъезд, пустеющие улицы, пожар. Эти картины создают ощущение большого бедствия, которое переживает весь народ.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Москвы Толстой показывает, что внешняя потеря не равна внутреннему поражению. Духовная стойкость народа оказывается важнее временного успеха захватчика.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идеализирует войну и не любуется разрушением. Он подчёркивает, что истинная сила страны проявляется в единстве людей, армии и общего чувства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русскими людьми особенно важно: их терпение, стойкость и готовность к жертве противопоставлены самоуверенности полководца. Так образ Наполеона получает критическую оценку.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подчёркивают его гордость, расчёт и уверенность в быстром успехе. На фоне реальных событий эти черты выглядят как причина ошибки, а не как знак величия.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1812 годе Наполеон часто предстаёт не великим победителем, а человеком, который слишком верит в собственную удачу и силу. Это делает его образ менее внушительным.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Наполеона в русской литературе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литературе: город, который нельзя покорить силой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Москва 1812 года часто показана через тишину, дым и разрушение. Пустые улицы и оставленные дома создают ощущение города, который переживает бедствие, но не теряет своего достоинства.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улицы и огонь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входит в Москву как победитель, но его ожидания не оправдываются. Физически город пострадал, однако его духовный смысл оказался сильнее пожара и разорения, поэтому Москва остаётся символом несгибаемости.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сильнее завоевателя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факта войны к художественному символу в русской литературе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историческое событие превращается в литературный образ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войну через голос участника, поэтому личное воспоминание становится частью общей истории страны.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тема народного подвига: именно она связывает память, героизм и авторское уважение к защитникам Отечества.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 «Бородино»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«Бородино» (1837)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речи в «Бородино»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рассказчика звучит просто и естественно, как живой разговор. Благодаря этому читатель легко верит в правдивость воспоминания и ощущает близость к событиям войны.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Вопросно-ответная форма оживляет повествование и создаёт впечатление беседы со старшим человеком. Такой приём помогает передать не только факты, но и настроение памяти.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выразительность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соединяет простые слова с яркими деталями боя. Поэтому стихотворение остаётся понятным школьнику, но при этом сохраняет серьёзность и эмоциональную силу.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«Да, были люди в наше время…» подчёркивает уважение к прошлому и выделяет главную мысль стихотворения: поколение защитников обладало особой силой и стойкостью.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войне 1812 года в литературе связана не только с действиями армии, но и с общим усилием народа, который выдержал тяжёлое испытание и не сломался.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подчёркивает: сила страны рождается тогда, когда разные люди действуют вместе. Поэтому народный подвиг становится не фоном, а главным смыслом рассказа о войне.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Москве 1812 года заметны жители города, ополченцы и партизаны. Их поступки доказывают, что сопротивление складывается из множества личных решений и жертв.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простого солдата особенно важен: именно он показывает не парадную славу, а ежедневную службу, терпение, взаимовыручку и готовность стоять до конца ради Родины.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подвиг как главная идея произведений о 1812 годе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средства, которые создают образ войны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средства помогают сделать описание боя ярким, правдивым и эмоционально сильным.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этих приёмов делает военную тему не сухим пересказом, а живым и запоминающимся художественным образом.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художественного текста «Бородино» и романа «Война и мир»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Бородино вошло в литературу как испытание, в котором русская армия проявила стойкость, даже не одержав мгновенной победы. Писатели подчёркивают цену каждого метра поля боя и мужество участников.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сражение стало не только военным фактом, но и частью культурной памяти. Оно напоминает читателю, что истинная победа измеряется не только результатом, но и силой духа.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 в художественной памяти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оба образа неравны по нравственной оценке: один связан с ответственностью, другой — с гордыней и просчётом.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героев помогает показать, что победу в 1812 году определили не амбиции, а выдержка и связь с народом.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Кутузова и Наполеона в литературе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«Война и мир»; М. Ю. Лермонтов, «Бородино»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войне 1812 года помогают увидеть реальные события через художественный текст. Так урок литературы дополняет знания по истории и делает прошлое более понятным.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смыслах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учат замечать не только сюжет, но и авторскую позицию. Школьник понимает, как литература говорит о долге, памяти, мужестве и любви к Отечеству.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1812 года показывает, что героизм связан не с громкими словами, а с поступками. Такой вывод особенно важен для подростков, которые начинают осмысливать личную позицию.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солдат, жителей Москвы и героев Толстого ученики видят, как в трудный момент раскрываются характеры людей. Это помогает обсуждать общую ответственность и взаимопомощь.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1812 года стала частью школьного чтения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«Бородино» и «Войну и мир»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у обоих произведений одна: Отечественная война и Бородинское сражение. Эти события становятся точкой, вокруг которой строится литературное осмысление войны.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стихотворение, и роман сохраняют память о стойкости русских солдат и народа. Читатель видит, что победа связана не только с сражением, но и с нравственной силой.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подвиге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создаёт краткий и яркий рассказ очевидца, а Толстой разворачивает широкую картину эпохи. В обоих случаях война показана через людей, их чувства и выбор.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1812 года для русской культуры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о войне напоминают, что свобода и достоинство страны связаны с усилиями многих людей. Поэтому память о 1812 годе остаётся живой и сегодня.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вдохновила не только писателей, но и художников, композиторов, создателей исторической памяти. Благодаря этому 1812 год стал частью общей культурной картины России.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Москвы 1812 года закрепился в литературе как символ испытания, в котором город пострадал физически, но сохранил своё духовное значение и историческую ценность.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захват Москвы превращается в урок о стойкости, памяти и народном единстве. Именно поэтому «Бородино» и «Война и мир» читаются не только как книги о прошлом, но и как рассказ о силе характера.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Москва в литературе — символ испытания и силы
</a:t>
            </a:r>
            <a:endParaRPr lang="en-US" sz="350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2026-05-22T14:41:49Z</dcterms:created>
  <dcterms:modified xsi:type="dcterms:W3CDTF">2026-05-22T14:41:49Z</dcterms:modified>
</cp:coreProperties>
</file>