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прилагательное: слова, которые делают речь яркой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делает предметы ярче, точнее и живее.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со словами-признаками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узнаем, как прилагательные помогают описывать предметы, людей, явления природы и даже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прилагательное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может называть заметный признак предмета: цвет, форму, размер. Так мы сразу представляем себе не просто предмет, а его точный образ.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внешний вид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могут говорить о чертах характера и поведении. С их помощью мы называем человека добрым, смелым, весёлым или заботливым.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человека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описывает не только предметы, но и события. Праздник может быть весёлым, день — тёплым, а урок — интересным и полезным.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события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передать, какой предмет на ощупь, на вкус или по температуре. Они делают описание понятнее и почти «оживляют» его.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и вкус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на которые отвечает прилагательное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прилагательное помогает вопрос к существительному: какой? какая? какое? какие? Обычно это слово стоит рядом с предметом и уточняет его признак.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пушистый кот, интересная книга, синее небо, быстрые машины. По вопросу легко понять, какое слово описывает предмет и делает речь точнее.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прилагательное в предложении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быстро увидеть слово-признак и не перепутать его с другими словами.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прилагательных в единственном числе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мужского рода, прилагательное тоже принимает мужскую форму: высокий стол, добрый учитель. Оно подстраивается под слово-предмет, словно аккуратный помощник.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существительными женского рода прилагательные звучат иначе: высокая берёза, добрая девочка. Изменение окончания помогает словам дружить и не спорить между собой.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среднего рода тоже есть свои формы: высокое дерево, доброе письмо. Род прилагательного всегда зависит от существительного, к которому оно относится.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прилагательных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один, прилагательное стоит в единственном числе: красное яблоко, важное правило. Так слово точно показывает один предмет и не путает читателя.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помогает связать слова в предложении правильно. Поэтому форма прилагательного всегда должна совпадать с формой существительного, к которому оно относится.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несколько, прилагательное тоже становится множественным: красные яблоки, важные правила. Оно меняется вместе с существительным, как настоящий школьный товарищ.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смотреть на предмет: один он или их много. Тогда легко выбрать нужную форму и не ошибиться в окончании.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прилагательных бывают разные окончания, потому что они изменяются. По окончанию можно понять, с каким существительным слово должно быть связано.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женского и среднего рода используются окончания -ая, -яя, -ое, -ее. С их помощью получаются слова: добрая, синяя, синее.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и средний род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у прилагательных часто встречаются окончания -ые и -ие. Они помогают образовать формы: добрые, синие, красивые.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окончания -ый, -ий, -ой. Они помогают прилагательному согласоваться с существительными мужского рода, например: добрый, синий, большой.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прилагательного с существительным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согласованию получаются правильные словосочетания: зелёный лес, зелёная поляна, зелёное озеро, зелёные луга. Так речь звучит грамотно и красиво.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не стоит в предложении само по себе. Оно меняется вместе с существительным, чтобы слова подходили друг к другу по роду и числу.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меняется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прилагательные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имеют краткую форму: рад, готов, весел, красив, нужен. Они часто говорят о состоянии человека или о важной оценке предмета.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такие слова обычно стоят после подлежащего: Мальчик рад. Книга готова. Задание выполнено. Краткая форма звучит коротко и по делу.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есть не у всех прилагательных. Их нужно запоминать отдельно, как маленькие, но очень полезные слова-помощники.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существительное и прилагательное работают вместе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как слово-предмет и слово-признак соединяются в точное словосочетание.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 сказках и загадках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загадке прилагательные работают как маленькие подсказки. Круглое, румяное, сочное — и сразу хочется догадаться, что речь идёт об яблоке. Такие слова не раскрывают ответ сразу, но очень ловко направляют мысль.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 загадке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текст похожим на рисунок. Они помогают представить цвет, вкус, размер и характер предмета, поэтому читателю легче фантазировать. Именно поэтому сказки, загадки и стихи так любят эти слова-признаки.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будят воображение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прилагательные сразу создают настроение. Тёмный лес, ледяной дворец и хитрая лиса помогают читателю увидеть картину, будто она ожила на странице. Без таких слов сказка звучала бы намного беднее и тише.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лес и смелый герой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Прилагательные, которые выражают оценку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не только описывают предмет, но и показывают отношение говорящего: хороший, заботливый, смелый. С такими словами сразу понятно, что кто-то вызывает одобрение.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речь выбирает добрые и точные слова. Если сказать «внимательный ученик» вместо резкого замечания, фраза звучит мягче и дружелюбнее.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слова с отрицательной оценкой: плохой, ленивый, злой. Они помогают выразить мнение, но их нужно использовать аккуратно, чтобы не обидеть человека зря.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 антонимы среди прилагательных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не повторяться. Вместо слова смелый можно сказать храбрый, а вместо весёлый — радостный. Речь сразу становится богаче и интереснее.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показывают противоположные признаки. Высокий — низкий, горячий — холодный, добрый — злой. Такие пары удобно сравнивать и запоминать.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подобрать точное слово, мысль звучит яснее. Один предмет может быть не просто большой, а огромный, не просто тихий, а совсем спокойный.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 антонимы помогают чувствовать оттенки смысла. Благодаря им можно говорить точнее, выбирать нужное настроение и избегать однообразия.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прилагательные помогают сравнивать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форма прилагательного просто называет признак: большой, быстрый, красивый. Она сообщает, какой предмет, но ещё не сравнивает его с другими.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форма показывает, что признак стал сильнее: больше, быстрее, красивее. Так удобно сравнивать два предмета и замечать различия между ними.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самый сильный признак, используется форма с словом самый: самый большой, самый быстрый, самый красивый. Она помогает выделить лучший или главный предмет.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в прилагательном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подобрать прилагательное так, чтобы оно согласовывалось с существительным.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 повседневной речи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рассказать, какая сегодня погода: тёплая, ветреная, пасмурная или ясная. С такими словами сообщение становится понятнее, и сразу ясно, брать ли зонт.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за окном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о еде прилагательные особенно вкусно звучат. Горячий суп, сладкое яблоко, ароматный чай — такие слова помогают почти почувствовать запах и вкус блюда.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 столе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рассказать и о настроении: весёлый день, тихий вечер, радостная встреча. Без них обычный рассказ был бы намного более скучным и коротким.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 дела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описываем одежду, прилагательные очень нужны. Тёплый шарф, новая куртка, удобные ботинки — и картинка сразу становится живой, как будто вещь стоит перед глазами.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вещи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словами-признаками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одному предмету можно подобрать сразу несколько прилагательных. Мяч бывает круглый, красный, лёгкий, новый, и каждое слово показывает свой признак. Это похоже на словесную игру.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искать и лишнее слово, которое не подходит по смыслу. Например, белый снег, белая бумага, белый котёнок — всё верно, а белый огурец звучит смешно и неверно.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имени прилагательном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называет признак предмета и отвечает на вопросы какой? какая? какое? какие? Эти вопросы помогают быстро узнать его в предложении.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прилагательных речь становится точнее, красивее и интереснее. Они помогают представить предмет, человека или событие так, будто мы видим их глазами.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связано с существительным и обычно стоит рядом с ним. Оно меняется вместе с существительным по роду и числу, чтобы слова подходили друг к другу.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часто встречается в сказках, рассказах, загадках и обычных разговорах. Чем лучше мы её знаем, тем выразительнее говорим и пишем.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— маленький помощник большой речи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делает русскую речь яркой и понятной. Оно помогает описывать предметы, дружит с существительным и делает рассказы, ответы и сочинения намного выразительнее.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2026-05-21T23:14:56Z</dcterms:created>
  <dcterms:modified xsi:type="dcterms:W3CDTF">2026-05-21T23:14:56Z</dcterms:modified>
</cp:coreProperties>
</file>