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jpe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бассейны материка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Гидрография Северной Америки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Гидрография: воды суши и их связь с природой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Гидрография объясняет, где сосредоточены поверхностные и подземные воды и почему они распределены именно так.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положение материка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берега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берег материка сильно расчленён: здесь много заливов, проливов и островов. Такая линия берега облегчает связь внутренних районов с морем, но усложняет навигацию.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сеть внутри материка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территории материка тоже богаты водой: здесь находятся крупные бассейны рек и озёр. Они определяют хозяйство, климатические различия и экологические риски.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порты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Атлантическое и Тихоокеанское побережья связаны с густой речной сетью и крупными портами. Благодаря этому вода влияет на расселение людей и развитие транспорта.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север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районы отличаются холодным климатом и длительным ледоставом. Здесь водные пути работают сезонно, а реки и озёра сильно зависят от снега и таяния льда.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3875" y="3188538"/>
            <a:ext cx="321075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речную систему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Водосбор — это территория, с которой вода стекает в одну реку, озеро или море. Его границы показывают, куда направлен поверхностный сток.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Водосбор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 — место, где река впадает в море, озеро или другую реку. Здесь течение замедляется, а наносы часто образуют дельту.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 добавляют воду главной реке и увеличивают площадь её бассейна. Чем больше притоков, тем мощнее речная система и её влияние на местность.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 — линия, разделяющая соседние бассейны. Она проходит по возвышенностям и определяет, в какую сторону потекут дождевые и талые воды.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океана и внутренние области стока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рек зависит от рельефа, климата и положения материка относительно океанов.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водосборных областей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и в центре материка горы и плато часто служат водоразделами, поэтому бассейны имеют чёткие границы.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бассейнов отражает не площадь океанов, а строение рельефа и климатические условия материка.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физической карте Северной Америки.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Миссисипи—Миссури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Миссисипи находится в районе озера Итаска на севере США. Река течёт на юг и собирает воды огромной равнинной территории.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пути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Миссури — самый крупный приток системы. Вместе с Миссисипи он образует одну из крупнейших речных сетей мира, важную для перевозок и сельского хозяйства.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Главный приток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течении река впадает в Мексиканский залив. Широкая пойма и многочисленные притоки делают бассейн особенно ценным для орошения и судоходства.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Река и люди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Лаврентий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Святого Лаврентия вытекает из системы Великих озёр и направляет воду к Атлантике. Это естественный путь между внутренними районами и океаном.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Связь с озёрами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4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имеет большое значение для Канады и США: по ней перевозят грузы, снабжают города водой и поддерживают промышленность прибрежных районов.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264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Хозяйственная роль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2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течении русло расширяется, а устье переходит в залив Святого Лаврентия. Здесь проходят важные морские и речные маршруты.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12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Выход к океану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Маккензи и Юкон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Маккензи собирает сток из крупных озёр и многочисленных притоков западной Канады. Это делает её самой мощной речной системой страны по протяжённости.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Крупнейшая система Канады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направлена на север и впадает в моря Арктики. Такой путь необычен для крупных рек материка и связан с рельефом северных равнин.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Северное течение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Юкон течёт через Аляску и Канаду к Берингову морю. Его режим зависит от снеготаяния, поэтому весной и летом воды становится намного больше.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Река северо-запада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длина показывает, как одна река может обеспечивать воду, энергию и транспорт в засушливом регионе.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2 330 км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такова длина реки Колорадо.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Colorado River.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рек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Северной Америки различаются направлением стока, длиной и хозяйственным значением.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реки материка обслуживают разные природные зоны и потребности людей: от северного стока до водоснабжения и транспорта в южных районах.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Северной Америки и школьному курсу географии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пресноводная система региона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 озеро — не просто крупнейшее по площади пресноводное озеро, а часть огромной цепи, где вода движется через проливы, реки и пороги. Его берега соседствуют с лесами, портами и скалистыми побережьями.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Верхнее: северный гигант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Озёрно-речной путь соединяет внутренние районы материка с Атлантикой. По нему перевозят грузы, а рядом выросли крупные города и промышленные центры, которые используют воду и удобные транспортные связи.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океану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Мичиган, Гурон, Эри и Онтарио образуют связанное озёрное кольцо, где каждый участок важен для навигации и жизни прибрежных городов. Между озёрами проходят суда, а берега заметно различаются по рельефу и освоенности.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связанных озёр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озёр к Атлантике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 озёрной системы к океану и её значение для перевозок.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внутренних водоёмов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Солёное озеро — самый известный пример замкнутого водоёма, где приток есть, а выхода в океан нет. Вода испаряется, а растворённые соли остаются и накапливаются.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бассейны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водоёмы уязвимы к засухам и чрезмерному водозабору. Если приток уменьшается, площадь воды сокращается, а солёность и температура растут, что меняет всю экосистему.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климату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заболоченные низины удерживают воду медленно и служат важными природными фильтрами. Здесь особенно богаты птицы, земноводные и насекомые, а уровень воды сильно зависит от осадков.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территории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озёра распространены на севере, где лето короткое, а мерзлота мешает глубокому дренажу. Они часто мелководны, быстро реагируют на сезонные изменения и долго остаются холодными.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тундры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внутренних водоёмов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два контрастных типа: холодные пресные озёра тундры и бессточные солёные озёра засушливых районов.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зависят от климата, но по-разному: в тундре воду сохраняют холод и избыточное увлажнение, а в сухих районах солёность усиливает испарение.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физической географии Северной Америки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идеи о подземных водах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просачиваются сквозь породы и заполняют водоносные горизонты. Они могут храниться долго и медленно двигаться, поэтому становятся важным запасом пресной воды.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накапливаются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4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подземные воды особенно ценны для питья и хозяйства. Если их расходовать слишком быстро, уровень падает и восстановление занимает много времени.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264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2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водоносный слой выходит к поверхности, появляются родники и источники. Такие места часто становятся удобными для поселений, потому что рядом есть надёжная вода.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12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источники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стока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водность влияют не только осадки, но и накопление снега, высота гор и продолжительность холодного периода.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водности приходится на весну из-за снеготаяния, а зимой и осенью реки питаются слабее. Это важно для режима рек и работы водохранилищ.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сезонная схема по гидрологии Северной Америки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способа использования воды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вода нужна для орошения полей. Это особенно заметно в засушливых районах, где без дополнительного полива урожай зависит от редких осадков.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полей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служат важными транспортными путями. По ним перевозят сырьё, топливо и промышленные товары, особенно там, где сухопутные маршруты длиннее и дороже.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используют энергию падающей воды. Плотины помогают накапливать запас, но одновременно изменяют уровень рек, температуру воды и условия для рыб.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плотины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получают питьевую воду из рек, озёр и подземных источников. Для таких систем важны очистка, защита водосборов и стабильное качество воды.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городов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водным системам материка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поступает из городов, сельского хозяйства и промышленности. Оно ухудшает качество воды, вредит водным организмам и делает очистку дороже и сложнее.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 включает очистку стоков, экономию воды и защиту бассейнов. Чем лучше сохраняются берега, леса и болота, тем устойчивее вся водная система.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охраны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вытесняют местные растения и животных. Когда чужеродный вид быстро размножается, он нарушает привычные пищевые цепи и меняет работу экосистемы.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организмы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 пойм уменьшает места обитания птиц и рыб. Водно-болотные угодья важны как природные «губки», которые удерживают воду и смягчают паводки.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болот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Гидрография Северной Америки объединяет океаны, реки, озёра и подземные воды. Поняв водосбор, водораздел, устье и дельту, легче увидеть, как природа и человек связаны с водой.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система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2026-07-26T20:19:26Z</dcterms:created>
  <dcterms:modified xsi:type="dcterms:W3CDTF">2026-07-26T20:19:26Z</dcterms:modified>
</cp:coreProperties>
</file>