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289" y="460875"/>
            <a:ext cx="4204922" cy="41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эволюционного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живые организмы меняются и приспосабливаются к среде?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" y="0"/>
            <a:ext cx="42996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Эволюция: путь исторических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изменяет наследственные признаки популяций, создавая новые формы жизни, усложняя или упрощая их строение и помогая видам приспосабливаться к разным условиям среды.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прогресс и биологический регресс
</a:t>
            </a:r>
            <a:endParaRPr lang="en-US" sz="2639" dirty="0"/>
          </a:p>
        </p:txBody>
      </p:sp>
      <p:sp>
        <p:nvSpPr>
          <p:cNvPr id="7" name="Text 1"/>
          <p:cNvSpPr txBox="1"/>
          <p:nvPr/>
        </p:nvSpPr>
        <p:spPr>
          <a:xfrm>
            <a:off x="783175" y="946958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успеха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прогресс проявляется, когда группа организмов увеличивает численность, расширяет ареал и образует больше видов, занимая новые экологические ниши и укрепляя своё положение в природе.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83175" y="2275331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 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регресс, напротив, связан с уменьшением численности, сужением распространения и ростом угрозы исчезновения, если условия среды становятся неблагоприятными или слишком узкими.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83175" y="3603706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направлений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эволюции по-разному влияют на судьбу групп: одни открывают новые возможности и ведут к прогрессу, другие помогают выживать лишь в ограниченных и специфических условиях.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как крупное эволюционное преобразование
</a:t>
            </a:r>
            <a:endParaRPr lang="en-US" sz="2388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повышает общий уровень организации и делает организм менее зависимым от узких условий среды, расширяя диапазон возможных способов жизни.
</a:t>
            </a:r>
            <a:endParaRPr lang="en-US" sz="1138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сред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позволяют группам переходить в новые среды обитания, например на сушу, и использовать ранее недоступные ресурсы, конкурируя успешнее с другими организмами.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ароморфозам относят появление лёгких у наземных позвоночных, четырёхкамерного сердца у птиц и млекопитающих, семени у семенных растений и цветка у покрытосеменных.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преобразования не просто улучшают отдельный признак, а создают основу для крупного эволюционного успеха целых систематических групп.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ароморфозов для эволюции крупных групп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Ароморфозы повышают эффективность дыхания, кровообращения, обмена веществ и размножения, благодаря чему организм может дольше сохранять активность и лучше переносить изменения среды.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условиям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такие изменения делают возможным выход организмов на сушу, развитие активного движения и освоение более сложных способов существования в природе.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ароморфоза группа получает больше эволюционных возможностей: растёт число форм, возникает больше различий между видами и усиливается их расселение.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таксоны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ароморфозы лежат в основе возникновения крупных групп, включая наземных позвоночных, насекомых с полным превращением и покрытосеменные растения.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пути эволюционных изменений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направления эволюции различаются не только по масштабу, но и по тому, как они меняют строение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изменения дают общий эволюционный рывок, а частные и упрощённые формы обеспечивают успех в специальных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биологии; качественная оценка по признакам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50" y="1027075"/>
            <a:ext cx="2352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0750" y="1027075"/>
            <a:ext cx="205800" cy="23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50" y="3076825"/>
            <a:ext cx="246600" cy="21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8850" y="3025325"/>
            <a:ext cx="2352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Идиоадаптация: частное приспособление к условиям среды
</a:t>
            </a:r>
            <a:endParaRPr lang="en-US" sz="2197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форма клюва связана с типом пищи: один вариант удобен для семян, другой — для насекомых или нектара. Это помогает видам использовать разные источники питания.
</a:t>
            </a:r>
            <a:endParaRPr lang="en-US" sz="1299" dirty="0"/>
          </a:p>
        </p:txBody>
      </p:sp>
      <p:sp>
        <p:nvSpPr>
          <p:cNvPr id="14" name="Text 3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Колючки, опушение, плотная кожица листьев и другие особенности помогают растениям защищаться от поедания, уменьшать испарение воды и лучше переносить неблагоприятные условия.
</a:t>
            </a:r>
            <a:endParaRPr lang="en-US" sz="1159" dirty="0"/>
          </a:p>
        </p:txBody>
      </p:sp>
      <p:sp>
        <p:nvSpPr>
          <p:cNvPr id="15" name="Text 4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Покровительственная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тела может скрывать организм от хищников или добычи, повышая шансы на выживание без усложнения общего строения. Такой признак особенно важен в среде с высокой конкуренцией.
</a:t>
            </a:r>
            <a:endParaRPr lang="en-US" sz="115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подстройка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меняют темпы роста, сроки цветения, миграции или поведение в зависимости от сезона. Это позволяет им сохранять жизнеспособность в изменчивом климате.
</a:t>
            </a:r>
            <a:endParaRPr lang="en-US" sz="12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939" y="1419225"/>
            <a:ext cx="2009073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464" y="1419225"/>
            <a:ext cx="2009073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 и разнообразие видов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предок — много решений
</a:t>
            </a:r>
            <a:pPr algn="ctr" indent="0" marL="0">
              <a:lnSpc>
                <a:spcPct val="100000"/>
              </a:lnSpc>
              <a:buNone/>
            </a:pPr>
            <a:r>
              <a:rPr lang="en-US" sz="4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исходный вид попадает в разные экологические условия, его потомки начинают осваивать различные способы питания, защиты и передвижения. Так формируется множество специализированных форм, каждая из которых занимает собственную нишу. Успех здесь определяется не усложнением, а точностью приспособления.
</a:t>
            </a:r>
            <a:endParaRPr lang="en-US" sz="1147" dirty="0"/>
          </a:p>
        </p:txBody>
      </p:sp>
      <p:sp>
        <p:nvSpPr>
          <p:cNvPr id="8" name="Text 2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 как наглядный пример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Галапагосских островах вьюрки получили разные формы клюва, связанные с доступной пищей. Одни виды лучше собирают семена, другие — насекомых или части растений. Этот пример показывает, как из общего исходного типа возникает разнообразие без крупного изменения организации.
</a:t>
            </a:r>
            <a:endParaRPr lang="en-US" sz="1179" dirty="0"/>
          </a:p>
        </p:txBody>
      </p:sp>
      <p:sp>
        <p:nvSpPr>
          <p:cNvPr id="9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063781"/>
            <a:ext cx="4022400" cy="20644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ароморфоз, идиоадаптация и общая дегенерация по основным эволюционным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ведёт к усложнению и расширению возможностей, идиоадаптация — к тонкой специализации без общего подъёма уровня организации.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направлений эволюции
</a:t>
            </a:r>
            <a:endParaRPr lang="en-US" sz="2319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9228" y="933675"/>
            <a:ext cx="3981793" cy="396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дегенерация как путь эволюционного упрощения
</a:t>
            </a:r>
            <a:endParaRPr lang="en-US" sz="2367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паразитизме и малоподвижном образе жизни многие органы становятся ненужными и постепенно редуцируются. Это касается прежде всего органов чувств, движения и пищеварения.
</a:t>
            </a:r>
            <a:endParaRPr lang="en-US" sz="1318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хозяина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функций организм получает извне, поэтому собственные системы могут упрощаться без потери жизнеспособности. Такая стратегия выгодна в стабильных и узких условиях существования.
</a:t>
            </a:r>
            <a:endParaRPr lang="en-US" sz="1254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общей дегенерации относят ленточных червей, повилику, паразитических ракообразных и асцидий. У них выражено упрощение строения и сокращение отдельных систем органов.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не означает неуспеха: если образ жизни стабилен и условия постоянны, редукция может быть выгодной и обеспечивать устойчивое существование вида.
</a:t>
            </a:r>
            <a:endParaRPr lang="en-US" sz="1359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направления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Последовательность: изменение среды → наследственная изменчивость → отбор → закрепление признаков → формирование направления эволюции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условиям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возникает, когда организмы осваивают новую среду или более сложные условия жизни. Это открывает путь к расширению возможностей группы.
</a:t>
            </a:r>
            <a:endParaRPr lang="en-US" sz="1381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при зависимости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дегенерация характерна для паразитов, прикреплённых и малоподвижных форм, у которых часть органов утрачивает значение и постепенно редуцируется.
</a:t>
            </a:r>
            <a:endParaRPr lang="en-US" sz="1263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внутри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56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 преобладает там, где вид уже хорошо приспособлен и дальше меняется главным образом в сторону частных приспособлений к своей нише.
</a:t>
            </a:r>
            <a:endParaRPr lang="en-US" sz="1311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направления эволюции с образом жизни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24" y="923925"/>
            <a:ext cx="1790402" cy="171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799" y="923925"/>
            <a:ext cx="1790402" cy="171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эволюции у животных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дыхания к теплокровности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крупные эволюционные преобразования связаны с появлением лёгких, четырёхкамерного сердца и теплокровности. Такие изменения повысили активность организма и позволили лучше осваивать сушу и разные климатические зоны.
</a:t>
            </a:r>
            <a:endParaRPr lang="en-US" sz="1375" dirty="0"/>
          </a:p>
        </p:txBody>
      </p:sp>
      <p:sp>
        <p:nvSpPr>
          <p:cNvPr id="9" name="Text 2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настройка к среде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Идиоадаптации у животных заметны в строении конечностей, клюва, окраске и способах добычи пищи. Благодаря им близкие виды занимают разные экологические ниши и уменьшают конкуренцию между собой.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 счёт хозяина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паразитических животных строение часто упрощается, потому что многие функции выполняет организм хозяина. У ленточных червей, например, отсутствует собственная пищеварительная система, а органы чувств развиты слабо.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эволюции у растений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ткани, семя, пыльцевая трубка и цветок резко повысили уровень организации растений. Эти ароморфозы сделали возможным успешное расселение по суше и усложнение размножения.
</a:t>
            </a:r>
            <a:endParaRPr lang="en-US" sz="1233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Колючки, суккулентность, листья-ловушки и особенности опыления помогают растениям выживать в засухе, на бедных почвах или при определённом способе переноса пыльцы.
</a:t>
            </a:r>
            <a:endParaRPr lang="en-US" sz="1293" dirty="0"/>
          </a:p>
        </p:txBody>
      </p:sp>
      <p:sp>
        <p:nvSpPr>
          <p:cNvPr id="11" name="Text 3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Идиоадаптации позволяют растениям точнее подстраиваться под местные условия без общего усложнения строения. Благодаря этому они занимают разные экологические ниши и меньше конкурируют.
</a:t>
            </a:r>
            <a:endParaRPr lang="en-US" sz="1233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 редукция
</a:t>
            </a:r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повилики и других паразитических растений листья и корни резко редуцированы, потому что необходимые вещества они получают от хозяина. Это пример общей дегенерации.
</a:t>
            </a:r>
            <a:endParaRPr lang="en-US" sz="1261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способствует биологическому прогрессу
</a:t>
            </a:r>
            <a:endParaRPr lang="en-US" sz="2244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направления важны, но их роль различается: одни открывают новые уровни организации, другие обеспечивают разнообразие форм, а третьи поддерживают выживание в особых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долгосрочный биологический прогресс обычно связывают с ароморфозом, потому что он расширяет возможности всей группы.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различия направлений эволюции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повышает общий уровень организации и меняет план строения. Идиоадаптация и общая дегенерация не ведут к такому общему усложнению, хотя могут сильно влиять на приспособленность.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помогает освоить новые среды и расширяет возможности группы. Идиоадаптация действует уже в пределах одной среды, а общая дегенерация связана с очень узкими условиями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ароморфозе строение усложняется, при идиоадаптации остаётся в целом прежним, а при общей дегенерации происходит сокращение или утрата органов, которые стали ненужными.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ароморфоза становится рост разнообразия крупных групп, идиоадаптации — появление множества специализированных форм, а общей дегенерации — успешное существование в особых условиях.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26738"/>
            <a:ext cx="4336500" cy="187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направлений эволюции у разных групп организмов
</a:t>
            </a:r>
            <a:endParaRPr lang="en-US" sz="248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и то же направление эволюции проявляется у разных групп и к какому результату приводит.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эволюционный процесс может вести к разным итогам: к усложнению, специализации или упрощению строения.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289" y="460875"/>
            <a:ext cx="4204922" cy="41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эволюция не сводится к усложнению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89050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важнее сложности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успех определяется не числом органов, а тем, насколько организм хорошо приспособлен к своей среде. Даже простое строение может быть выгодным, если условия стабильны.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9050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может быть полезным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паразитов и сидячих форм часть систем оказывается лишней, потому что необходимые вещества или защита обеспечиваются иначе. Поэтому редукция органов не мешает их выживанию.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9050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успеха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Узкоспециализированные виды могут быть успешными так же, как и более сложные организмы. Эволюция не имеет единого «правильного» направления и выбирает те признаки, которые работают в данных условиях.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эволюционного процесса в одном схематическом ряду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последовательность: наследственная изменчивость → отбор → закрепление признаков → разные направления эволюции
</a:t>
            </a:r>
            <a:endParaRPr lang="en-US" sz="2056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направления, три стратегии выживания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расширяет горизонты эволюции, идиоадаптация тонко подстраивает организм к среде, а общая дегенерация помогает выжить при упрощении строения. Вместе они показывают гибкость исторического развития живого.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2026-05-31T22:54:42Z</dcterms:created>
  <dcterms:modified xsi:type="dcterms:W3CDTF">2026-05-31T22:54:42Z</dcterms:modified>
</cp:coreProperties>
</file>