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как география сырья, энергии и промышленных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ресурсы, энергия и заводы формируют карту металлургии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в школьной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показывает, как природные ресурсы, транспорт и энергетика определяют размещение предприятий, торговые связи и специализацию регионов. Через металлургию удобно изучать промышленную географию в реальных экономических масштабах.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к металлу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объединяет добычу руд, их подготовку, получение металлов и выпуск сплавов. Это непрерывная цепочка, где каждая стадия влияет на качество конечной продукции и размещение предприятий.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крупных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металлургия связана с железом, чугуном и сталью. Цветная металлургия охватывает алюминий, медь, никель, цинк, титан и другие металлы, востребованные в современных технологиях.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технологических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Пирометаллургия основана на высоких температурах, гидрометаллургия использует растворы, а электрометаллургия — электрический ток. Выбор технологии зависит от состава руды, энергии и требуемой чистоты металла.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ресурсная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отрасли нужны крупные объемы сырья, топлива, воды, электроэнергии и перевозок. Поэтому металлургия особенно чувствительна к транспортной доступности и близости источников ресурсов.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формирует промышленные районы, влияет на расселение населения и участвует в международном разделении труда. По ее размещению можно понять экономическую специализацию страны или региона.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металлургия как отрасль хозяйства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металлы и сферы их применения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металлов определяют, где и зачем они производятся, а также какие отрасли экономики зависят от их поставок.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остается массовым конструкционным материалом, а цветные металлы чаще имеют специализированное и технологически важное применение.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 и отраслевые обзоры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как сырьевая основа металлургии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руда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 — это горная порода, в которой полезный металл находится вместе с пустой породой. Поэтому перед плавкой сырье обязательно дробят, измельчают и обогащают.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производства чугуна и стали главную роль играют железные руды. Их качество зависит от содержания железа, примесей и возможности выгодной переработки на комбинатах.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нее важны бокситы, медные, никелевые, полиметаллические и титановые руды. Многие из них сложнее в переработке, чем железные, и требуют более тонкого обогащения.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концентрат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обогащения получают концентрат с повышенным содержанием полезного компонента. Именно он становится более удобным и экономичным сырьем для дальнейшей плавки или электролиза.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металла от месторождения до готового изделия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производственной цепочки и связь металлургии с территориальной организацией промышленности.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производства металлов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различие между массовой металлургией и выпуском металлов стратегического назначения. Наибольший объем приходится на сталь, востребованную в базовых отраслях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стали подтверждает ее роль универсального конструкционного материала, тогда как цветные металлы развиваются как более узкие, но высокотехнологичные сегменты.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отраслевым обзорам мирового производства металлов
</a:t>
            </a:r>
            <a:endParaRPr lang="en-US" sz="96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металлургия: основа индустриальных районов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Главные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металлургия производит чугун, сталь и ферросплавы. Эти материалы образуют основу строительства, машиностроения, мостов и трубопроводов, где особенно важны прочность и надежность.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Ключевые переделы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отрасли выделяют доменный, сталеплавильный и прокатный этапы. Между ними сырье последовательно превращается в металл нужного состава, формы и качества.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необходимы железная руда, коксующийся уголь, флюсы, вода и электроэнергия. Именно поэтому предприятия часто группируются в крупных промышленных узлах.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Причины размещения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металлургия тяготеет к районам с удобными перевозками и устойчивым снабжением ресурсами. Транспортная сеть особенно важна, когда сырье и топливо поступают из разных мест.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Значение стали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ценится за сочетание прочности, пластичности и сравнительно невысокой стоимости. Поэтому она остается незаменимой там, где требуются большие объемы долговечного металла.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721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3451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082714"/>
            <a:ext cx="517045" cy="4595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105694"/>
            <a:ext cx="517045" cy="413636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 и ее география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привязка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Медная, никелевая и титаносодержащая промышленность тесно связана с месторождениями руд. Чем сложнее сырье, тем важнее обогащение и близость перерабатывающих центров.
</a:t>
            </a:r>
            <a:endParaRPr lang="en-US" sz="1157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Энергоемкость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многих цветных металлов требует большого количества электроэнергии. Особенно это заметно в алюминиевой промышленности, где электролиз определяет выбор районов размещения.
</a:t>
            </a:r>
            <a:endParaRPr lang="en-US" sz="1109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Перерабатывающие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сложности технологической цепочки предприятия нередко концентрируются в крупных промышленных районах. Там проще совместить добычу, обогащение, плавку и дальнейшую переработку.
</a:t>
            </a:r>
            <a:endParaRPr lang="en-US" sz="1126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 нужны в авиации, электротехнике, приборостроении и аккумуляторной промышленности. Их ценят не за массовость, а за особые физические и химические свойства.
</a:t>
            </a:r>
            <a:endParaRPr lang="en-US" sz="1173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производства связано не только с рудой, но и с рынками сбыта, портами и транспортом. Поэтому отрасль часто входит в международные производственные цепочки.
</a:t>
            </a:r>
            <a:endParaRPr lang="en-US" sz="11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стали по основным секторам экономики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сталь особенно заметен там, где активно строятся города, дороги и инженерные сети. Это делает металл одним из индикаторов экономической динамики.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строительство, а значит, расширение инфраструктуры напрямую поддерживает металлургическое производство и формирует устойчивый спрос на сталь.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отраслевым материалам о структуре потребления стали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металлургии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Порошковая металлургия и современные сплавы расширяют возможности отрасли. Они позволяют создавать изделия с заданными свойствами: прочные, легкие, жаростойкие или устойчивые к коррозии.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температуры, состава и расхода материалов помогают отслеживать каждый этап производства. Автоматизированные системы снижают риск ошибок, повышают безопасность и экономят энергию.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разливка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разливка сокращает число промежуточных операций и уменьшает отходы. Заготовка сразу поступает в дальнейшую обработку, а качество металла становится более стабильным и предсказуемым.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 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Кислородно-конвертерные и электродуговые печи ускорили выплавку металла и сделали процесс управляемее. Это позволяет получать нужный состав стали при меньших потерях сырья и 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чем различаются два основных способа получения стали и как технология влияет на размещение предприятий, себестоимость и экологическую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Доменная технология лучше связана с сырьевой базой и коксом, а электродуговая — с ломом и доступной электроэнергией; вторая обычно экологичнее при чистой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промышленности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доменной и электродуговой металлургии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стали выпускает Китай, что делает его главным центром отрасли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производства показывает, насколько сильно металлургия концентрируется в нескольких ведущих странах и влияет на мировые потоки сырья, энергии и готовой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Отраслевые обзоры мировой сталелитейной промышленности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Энергоемкость и выбросы металлургического производства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затратные стадии — обогащение и плавка: именно здесь резко растут потребление топлива, электроэнергии и объемы отходов.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энергоемкости возможно прежде всего за счет модернизации плавильных процессов, сокращения потерь и более эффективной очистки выбросов.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географии промышленности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плавке руд и производстве стали в атмосферу попадают пыль, оксиды серы и азота, а также углекислый газ. Это усиливает загрязнение воздуха и вклад отрасли в изменение климата.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стоки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предприятия используют большие объемы воды для охлаждения и промывки, поэтому без очистки они могут загрязнять реки и водоемы взвешенными частицами, солями и нефтепродуктами.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добыча сопровождается отвальными породами, хвостохранилищами и нарушением рельефа. Такие территории долго восстанавливаются и часто требуют рекультивации и постоянного контроля.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уязвимыми становятся районы вокруг комбинатов, где загрязнение накапливается быстрее, чем природная среда успевает самоочищаться. Поэтому важны санитарные зоны и экологический мониторинг.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металлургии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экологического воздействия в металлургии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типичных мерах ресурсосбережения и экологической модернизации металлургических предприятий.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держится на стали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Каркасные здания, арматура и мосты кажутся привычными, но именно сталь делает их прочными и долговечными. В городской среде металлургия незаметно обеспечивает надежность того, что мы видим каждый день.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поезда, велосипеды и автобусные кузова содержат сталь, алюминий и медные элементы. Легкие сплавы помогают экономить топливо, а прочные металлы выдерживают нагрузки и вибрации.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 руках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Смартфон, ноутбук, зарядное устройство и наушники работают благодаря меди, алюминию и редким металлам. Даже медицинские импланты и бытовая техника показывают, насколько металлургия связана с качеством жизни.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рядом с нами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отрасли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Растет доля металлолома и вторичного сырья. Это снижает потребность в добыче руды и помогает экономить ресурсы, особенно в странах с развитой промышленностью.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переходят к более точному управлению процессами, чтобы уменьшать потери металла, топлива и воды. Главный запрос — производить больше при меньшей нагрузке на природу.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перспектива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будет смещаться к легким, прочным и коррозионно-стойким сплавам для транспорта, энергетики и строительства. Конкурентоспособность отрасли все сильнее зависит от низкого углеродного следа.
</a:t>
            </a:r>
            <a:endParaRPr lang="en-US" sz="1143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водородные технологии, роботизация и цифровые модели плавки. Они повышают качество продукции, сокращают выбросы и делают производство более гибким.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13085"/>
            <a:ext cx="6060571" cy="23974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 металлургией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специалисты работают в отрасли, чем они занимаются и какие школьные предметы помогают подготовиться к этим профессиям.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объединяет инженерные, технологические и добывающие специальности; для успешной работы нужны точность, техническое мышление и понимание природных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профориентации и географии промышленности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как основа промышленного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связывает ресурсы, энергию, транспорт и технологии, формируя промышленную карту стран. Ее будущее определяется не только спросом, но и умением снижать выбросы, экономить сырье и развивать новые сплавы.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2026-06-03T00:07:30Z</dcterms:created>
  <dcterms:modified xsi:type="dcterms:W3CDTF">2026-06-03T00:07:30Z</dcterms:modified>
</cp:coreProperties>
</file>