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искусство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учит читать образно и понимать, как текст создаёт мысли, чувства и смыслы.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литература важна в 7 классе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вы учитесь замечать человека в слове: его поступки, мотивы и внутренний мир. Это помогает осмыслять художественный образ, авторскую позицию, тему и идею, а также выразительные средства. Учатся произведения классики, фольклора и современной литературы.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текст художественным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узнаётся по образности: события важны не сами по себе, а в том виде, как их показывает автор. Так читатель ощущает настроение и «видит» происходящее вместе с героями.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всегда передаёт чувства и даёт возможность понять их глубже. Даже когда описывается обычная ситуация, автор подбирает слова и детали, чтобы возникло переживание.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художественность проявляется в многозначности: один и тот же факт звучит по-разному в зависимости от интонации, порядка эпизодов и авторского отбора деталей, поэтому смысл шире прямого.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художественный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соединяет внешнее описание и скрытый смысл. Через него автор показывает не только «как выглядит» герой или место, но и то, что важно для понимания произведения.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образ и деталь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детали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работает как ключ к эпизоду: цвет, жест, предмет, звук или повторяющаяся подробность создают настроение и помогают почувствовать отношение автора. Благодаря таким штрихам главное содержание становится яснее.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литературе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Читая, полезно отмечать, какое средство «работает» в эпизоде: так легче понять, где автор усиливает эмоцию, а где подводит к главной мысли.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средств помогает тексту быть точным и эмоциональным. Когда вы узнаёте приёмы, вы внимательнее читаете образы и связываете их с темой и идеей.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средств выразительности (обобщение программы)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 и фигуры речи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признак ярче и точнее: тихий вечер, золотая осень, смелый поступок. Они помогают представить картину сразу, без долгих объяснений.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строятся на переносе значения: время бежит, сердце поёт, море огней. За счёт этого предмет или чувство раскрываются образно и становятся ближе читателю.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речи усиливают выразительность: повтор подчёркивает важное, риторический вопрос вовлекает читателя в размышление, противопоставление показывает различие характеров и взглядов, усиливая переживания.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художественный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творческий отбор превращают жизненное впечатление в текст со смыслом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Сюжет, композиция и конфликт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 последовательность событий: что происходит сначала, затем, чем всё завершается. Он помогает понять причинно-следственные связи и увидеть развитие истории.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определяет расположение материала в тексте: как вводятся герои и обстоятельства, где нарастает напряжение и когда читатель «подходит» к кульминации. От этого зависит впечатление.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— столкновение интересов, взглядов или внутренних противоречий героя. Именно он создаёт напряжение: без конфликта события часто остаются просто набором фактов.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25937"/>
            <a:ext cx="3887700" cy="16865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литературы и их признаки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литературы задаёт способ изображения жизни: через событие, чувство или действие в диалоге.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понимаете род, вы легче определяете, на что обращать внимание: на поступки, на переживания или на столкновение в действии.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школьному курсу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Поэзия: ритм, рифма, строфа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речь строится на ритме, рифме, строфах и паузах. Ритм делает стих звучным и запоминающимся, а рифма связывает строки по звучанию.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смысл тесно связан с тем, как звучит текст: мягкие согласные и плавные гласные нередко создают спокойствие, а резкие звуки и короткие строки часто передают тревогу, движение или напряжение.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проявляются роды литературы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Распознавая род, читатель быстрее понимает, что искать в тексте в первую очередь: поступки, чувства или столкновение характеров.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у каждого рода своя «главная оптика», поэтому один и тот же жизненный материал раскрывается по-разному.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(условное распределение функций), без статистических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стиль и особенности речи писателя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стиль проявляется в выборе слов, длине предложений и интонации: одни тексты звучат спокойно и ясно, другие — напряжённо, с паузами и подчёркиваниями ключевых мыслей.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А. С. Пушкина часто заметна точность и «просчитанность» формулировок, ясная логика описания. Это помогает читателю быстро увидеть и представить событие или состояние героя.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 тяготеет к подробностям: он внимательно следит за реакциями людей, их сомнениями, внутренними движениями. Поэтому повествование кажется объёмным и психологически глубоким.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 нередко пишет сдержанно: точные детали заменяют долгие объяснения, а чувства читаются между строк. Такой подход формирует эффект наблюдательности и тонкой оценки.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415" y="1151850"/>
            <a:ext cx="3814370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поэзия: сравнение выразительных возможностей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в разных формах речи по-разному «работают» образ, ритм и эмоциональный смысл: текст ведёт читателя то через историю, то через звучание и впечатление.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проза удобнее для сюжета и характеров, а поэзия — для выражения настроения, смысла через звучание и образную концентрацию.
</a:t>
            </a:r>
            <a:endParaRPr lang="en-US" sz="1068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школьная методика анализа литературных форм (учебные представления, без количественных измерений).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превращается в картину
</a:t>
            </a:r>
            <a:pPr algn="ct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сцену: у окна стоит герой, а вокруг — свет от вечерних фонарей. В живописи это мгновенно станет цветом и контрастом, а в тексте — описанием света и тишины. Иллюстрация выделит настроение, которое в книге только намечено.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сюжета: когда ритм управляет эмоцией
</a:t>
            </a:r>
            <a:pPr algn="ctr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произведении повторяется одна и та же ситуация, читатель начинает ждать развязки — как в музыкальной теме. В музыке повторение станет мелодическим ходом, а напряжение — ускорением или сменой лада. Так литературная динамика получает новый «голос».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кино: действие вместо объяснений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автор может подробно рассказать о переживаниях, но на сцене и в кадре их приходится показывать поступками. Жест, пауза, интонация реплики заменяют длинные рассуждения. Поэтому спектакль и экранизация особенно ясно раскрывают конфликт.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другие виды искусства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чтение школьнику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чтение, тем легче школьнику замечать авторскую оценку: почему герой так поступает и что именно подчёркивается в 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приоритет: чтение прежде всего улучшает умение формулировать мысли и понимать внутренний мир других людей.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эффектов чтения (условные баллы), без статистики.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7169" y="1155650"/>
            <a:ext cx="22275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формирование личности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«примерять» чужой опыт и точнее понимать мотивы поступков. Когда герой ошибается или выбирает добро, читатель учится сопереживать и различать причины и последствия.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делают выбор в трудных обстоятельствах, и читатель видит цену решений. Это развивает умение думать заранее и соотносить свои действия с последствиями для других.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дружбы и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близких отношениях показывают, как поддержка, доверие и уважение меняют человека. Школьник учится говорить о важном без равнодушия и замечать заботу в повседневности.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справедливости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сталкиваются разные взгляды и интересы, поэтому становится заметно, где правда, а где несправедливость. Читатель начинает мыслить морально: что должно быть правильно и почему.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художественного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школьного разбора произведения; акцент на ключевых элементах, важных для целостного понимания.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жизни школьника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помогает писать сочинения и пересказывать: легче строить план, подбирать точные формулировки и сохранять последовательность событий. Текст перестаёт быть «чужим», становится понятным инструментом мысли.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развивает умение аргументировать мнение: школьник учится опираться на детали произведения, а не на одни впечатления. Так выводы становятся убедительнее и спокойнее.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истории, обществознания и русского языка книги расширяют смысловой фон: помогают видеть причинно-следственные связи, различать позицию автора и точнее понимать тему и содержание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9775" y="1155650"/>
            <a:ext cx="259875" cy="29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5894" y="1166417"/>
            <a:ext cx="309900" cy="275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слово в цифровую эпоху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источник точного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среди коротких сообщений и видео чтение сохраняет ценность: оно поддерживает навык понимать смысл без подсказок. Книга помогает находить точные формулировки и сохранять связность мыслей.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84769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 короткий текст как 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Цитата, рассказ или стихотворение остаются формами культурной памяти: они передают опыт поколений и помогают говорить о важном. Главное — не терять контекст, чтобы смысл не искажался.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85900" y="1620000"/>
            <a:ext cx="2445000" cy="316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чтение вместо поверхностной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 помогает отличать поверхностные утверждения от содержания, которое требует размышления. Тогда слово становится не просто «контентом», а влиянием на мысли и чувства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создаёт смысл — и делает его вашим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соединяет слово, образ, чувство и мысль, передаёт человеческий опыт и сохраняет культурную память. Для 7 класса особенно важно видеть художественный замысел и нравственный смысл в тексте.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2026-05-15T05:15:35Z</dcterms:created>
  <dcterms:modified xsi:type="dcterms:W3CDTF">2026-05-15T05:15:35Z</dcterms:modified>
</cp:coreProperties>
</file>