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Македонии: основная тема и ключевые вопросы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Македония стала мощной державой под Филиппом и Александром.
</a:t>
            </a:r>
            <a:endParaRPr lang="en-US" sz="188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находилась на севере Балкан и долгое время была окраиной греческого мира. Население отличалось воинственным характером, но постепенно перенимало греческую культуру.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особенности древней Македонии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IV века до н. э. царская власть начала модернизировать армию, увеличивая число пехотинцев и улучшая оснащение солдат новыми видами оружия.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подготовили армию Македонии к завоеваниям, создав прочную основу для последующего территориального расширения.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систематическое обучение бойцов стали краеугольным камнем военного превосходства, что позволяло эффективно действовать на поле боя.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военная мощь Македонии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преобразовал армию, внедрив длинные сариссы для фаланги и создав профессиональные войска, что значительно повысило боеспособность Македонии.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использовал дипломатию, укрепляя союзнические отношения и устраняя политических врагов внутри самой Македонии и в соседних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II: реформы и дипломатия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археологические данные, IV век до н. э.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почти удвоил территорию Македонии, успешно присоединив Фракию, Фессалию и части Иллирии. Армия выросла в три раза, что обеспечило завоевания.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территории и военной мощи поспособствовали укреплению влияния Македонии в регионе и подготовили почву для дальнейших походов.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при Филиппе II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использовала длинные копья-сариссы длиной до 6 метров, позволяя держать противников на расстоянии и наносить мощные удары.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Слаженное взаимодействие пехоты с конницей позволяло маневрировать и окружать противника, повышая эффективность боя.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и стройное построение обеспечивало защиту и выдержку во время сражений, удерживая линию наступления без провалов.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тактика выделяла македонскую армию среди греческих войск и обеспечивала ей победы на государственных полях сражений.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фаланга: инновационная тактика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сохранялась власть династии Аргеадов, обеспечивая политическую стабильность.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Древней Македонии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Аргеадов правила более века, что создало прочные основания для централизованного управления и успешной внешней политики Македонии.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 могущества Македонии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и серебряные рудники Пангейских гор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промыслы в Пангейских горах обеспечивали стабильный приток драгоценных металлов, позволявший финансировать армию и государственные проекты.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активно торговала древесиной, металлами и зерном, расширяя рынки сбыта и укрепляя экономические связи с соседями.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постоянной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доходов от ресурсов и торговли позволило содержать профессиональную армию и строить оборонительные сооружения для защиты границ.
</a:t>
            </a:r>
            <a:endParaRPr lang="en-US" sz="1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340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укрепляет позиции патрона Фракии, расширяя влияние через дипломатические усилия.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337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протектората над Иллирией обеспечивает контроль над западными территориями.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339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во внутриполитические дела Афин и Фив приводит к новым союзам и напряжённости с городами-полисами.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г.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вмешательство Македонии в греческие конфликты подготавливает почву для создания Коринфского союза.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шаги Македонии на греческой арене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338 году до н. э. македонская армия под руководством Филиппа II столкнулась с объединёнными силами Афин и Фив. Новая фаланга и тактика конницы привели к убедительной победе.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закрепила контроль Македонии над Грецией и позволила создать союз, объединяющий греческие города под властью Филиппа, что стало основой для дальнейшей экспансии.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Херонее: завоевание Греции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объединил большинство греческих полисов в Коринфский союз, установив своё лидерство и обеспечив совместное принятие решений для внешней политики и безопасности.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союза была подготовка к масштабной войне с Персидской империей, что стало объединяющим фактором для разрозненных греческих государств.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также положил конец внутренним конфликтам между городами, укрепив стабильность региона и усилив влияние Македонии на Балканах.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Коринфского союза греков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родился в знатной македонской семье и получил блестящее образование под руководством философа Аристотеля, что сформировало его широкий кругозор и стратегическое мышление.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и личностные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 лет он унаследовал трон после убийства отца, проявил мужество и решимость, быстро завоевал уважение армии и народа своей амбициозностью и лидерством.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воспитание Александра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IV век до н. э.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 заложило основу для развития эллинистической цивилизации и дальнейшего распространения греческой культуры на Востоке.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Малой Азии и Египте закрепили контроль Александра, обеспечив базу для дальнейшего продвижения вглубь Персидской империи.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ранних походов Александра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Гавгамелах и падение Персидской державы
</a:t>
            </a:r>
            <a:endParaRPr lang="en-US" sz="252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Тактический гений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Гавгамелах показала стратегическое мастерство Македонского полководца. Несмотря на численное превосходство персов, македоняне одержали убедительную победу, обеспечив разрушение основных сил Персии.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Персеполя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Персеполь, главный город Персидской империи, был взят македонянами. Это стало символом окончания власти Дария III и переломным моментом в истории античного мира.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27" y="3358642"/>
            <a:ext cx="291497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похода Александра в Индию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решающей битве Александр одержал победу над царём Пором, что расширило границы империи до Индии и закрепило её могущество.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реке Гидасп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Македоняне впервые столкнулись с использованием слонов в бою, что стало неожиданным испытанием для их тактики и вызвало уважение к индийским воинам.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боевыми слонами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походы и опасности сильно измотали македонскую армию, которая потребовала возвращения домой, что повлияло на дальнейшие планы завоеваний Александра.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армии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 городов основанных Александром, многие названные Александриями, стали важными военными и административными пунктами, укрепляя македонский контроль над завоёванными территориями.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значима Александрийская в Египте, превратившаяся в центр науки, образования и торговли, где развивалась эллинистическая культура и объединялись восточные и греческие традиции.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Александра: центры власти и культуры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греческого языка как основного средства общения и образования по всей империи создало единую культурную основу для разных народов.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эллинистической культуры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 западной Греции и восточных обычаев дало начало новой, многогранной культуре с уникальными проявлениями в искусстве и архитектуре.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научных центров, таких как Александрийская библиотека, привело к развитию философии, медицины и астрономии, способствуя прогрессу знаний.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культурным опытом между народами расширил горизонты мышления, способствуя интеграции и взаимопониманию между различными цивилизациями.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после смерти Александра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 причины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причина кончины Александра остаётся предметом споров: рассматриваются версии малярии, отравления или осложнений после ран, что до сих пор остаётся тайной для историков.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полководцев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великого завоевателя начались ожесточённые конфликты между диадохами, которые стремились разделить огромную империю и укрепить свои позиции.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Александра распалась на независимые царства — Египет, Македонию и государства Селевкидов, что изменило политическую карту древнего мира и начало новую эру.
</a:t>
            </a:r>
            <a:endParaRPr lang="en-US" sz="9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городов основал Александр, создав прочные опорные пункты для своей империи и распространив греческую культуру на новые территории.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период эллинизма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центрами эллинистической цивилизации, что задало тон культурному взаимодействию Востока и Запада.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 и его вечное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Македонские реформы и завоевания Александра открыли новую историческую эпоху, создав фундамент для культурного и политического единства Европы и Азии, влияние которого ощущается по сей день.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2026-05-10T11:58:58Z</dcterms:created>
  <dcterms:modified xsi:type="dcterms:W3CDTF">2026-05-10T11:58:58Z</dcterms:modified>
</cp:coreProperties>
</file>