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процесс: традиции и новаторство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сохраняет память эпох и одновременно меняется вместе с ними?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литературный процесс помогает увидеть, как смена направлений, методов и идеалов связана с историей конца XIX — XX века и как каждое новое поколение по-новому говорит о человеке.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движении времени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сохраняет устойчивые сюжеты, мотивы и жанры, благодаря которым литература разных эпох узнаёт себя и продолжает общий художественный разговор.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Библейские, мифологические, фольклорные и классические образы становятся основой новых произведений и помогают писателю опираться на уже накопленный культурный опыт.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традицию передаются нормы языка, композиции и образности, а также вечные темы: долг, любовь, честь, совесть, семья и нравственный выбор.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как культурная память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образов и сюжетов в литературе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дома, героя-искателя, лишнего человека, маленького человека и мечтателя переходят из одной эпохи в другую. Они помогают читателю увидеть, как меняется представление о человеке.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 в знакомых сюжетах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модели сохраняются, но приобретают иное звучание в новом историческом контексте. Интертекстуальность связывает тексты через цитаты, аллюзии и реминисценции, расширяя смысл произведения.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 по исторической шкале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не отменяет предыдущее полностью, а переоценивает его художественные принципы и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развивается последовательно: новые эстетические системы возникают как ответ на ограничения прежних.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литературы; хронология литературных направлений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31" y="2528378"/>
            <a:ext cx="2137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как ответ на исторические изменения
</a:t>
            </a:r>
            <a:endParaRPr lang="en-US" sz="2491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вводят внутренний монолог, фрагментарную композицию, свободный стих и монтаж, чтобы передать напряжённость времени и сложность человеческого сознания.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форм
</a:t>
            </a:r>
            <a:endParaRPr lang="en-US" sz="1035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обновление общества
</a:t>
            </a:r>
            <a:pPr algn="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исторические перемены меняют привычную картину мира и заставляют литературу искать новые темы, героев и конфликты, которые точнее отражают реальность своей эпохи.
</a:t>
            </a:r>
            <a:endParaRPr lang="en-US" sz="13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кризисов в центре внимания оказывается человек с иным опытом: он сомневается, спорит с миром, ищет опору и говорит на более сложном внутреннем языке.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связано не только с темами, но и с речью: литература сочетает разные стили, усиливает символику и расширяет выразительные возможности языка.
</a:t>
            </a:r>
            <a:endParaRPr lang="en-US" sz="134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художественный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общественный перелом, тем заметнее стремление выйти за пределы привычной формы и создать способ изображения, соответствующий новому историческому опыту.
</a:t>
            </a:r>
            <a:endParaRPr lang="en-US" sz="13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новаторство: сопоставление литературных методов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методы по-разному наследуют прошлое и обновляют литературу.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строится на сочетании преемственности и обновления: каждый метод сохраняет часть прошлого и одновременно меняет способы художественного мышления.
</a:t>
            </a:r>
            <a:endParaRPr lang="en-US" sz="132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как основа литературной традиции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заложил язык новой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соединили разговорную ясность, поэтическую точность и европейский культурный опыт. Именно поэтому Пушкин стал ориентиром для последующих поколений писателей и читателей.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Толстой, Достоевский, Чехов: разговор о человеке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роман, повесть и рассказ XIX века сосредоточились на личности, совести, вере и нравственном выборе. Эти книги и сегодня читаются как глубокий анализ человеческой жизни и общества.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Тургенев расширили художественные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творчестве особенно заметны социальное наблюдение, психологическая тонкость и внимание к национальному характеру. Благодаря этому русская проза XIX века стала частью мировой литературы.
</a:t>
            </a:r>
            <a:endParaRPr lang="en-US" sz="11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европейскую литературную культуру, но сделал центром своего творчества русскую жизнь, живую речь и национальный исторический опыт.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пример соединения традиции и новаторства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он создал новый тип романа в стихах, где лирическое, эпическое и бытовое начала свободно взаимодействуют в одном произведении.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новаторство проявилось в точности языка, гибкости композиции и умении передавать разные стилистические регистры без потери художественной цельности.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Пушкин стал образцом для писателей XIX века: он показал, как можно быть современным, не разрывая связи с традицией.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прозы XIX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личная судьба героя почти всегда связана с общественными обстоятельствами и нравственной оценкой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XIX века показывает человека в системе отношений, где внутренний выбор неотделим от исторической и социальной реальности.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литературы; тематический анализ произведений Л. Н. Толстого, Ф. М. Достоевского, А. П. Чехова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литературное новшество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перемены запускают поиск новых художественных средств и как удачное открытие закрепляется в литературной традиции.
</a:t>
            </a:r>
            <a:endParaRPr lang="en-US" sz="30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сосредоточил внимание на внутреннем мире человека, его памяти, подсознании и одиночестве, поэтому внешнее событие часто уступало место переживанию и скрытому смыслу.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в литературе начала XX века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Символисты, акмеисты и футуристы по-разному отходили от прямого жизнеподобия: одни усиливали многозначность образа, другие стремились к точности слова, третьи искали резкое обновление формы.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модернистской поэтики характерны усложненный язык, ассоциативные связи, разрыв привычного сюжета и фрагментарность, из-за которой текст читается как цепь значимых впечатлений.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напряженность модернизма связана с вопросами о смысле существования, границах сознания и возможности выразить невыразимое средствами искусства.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эксперимент формы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плакат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стремились сделать слово заметным и резким, словно лозунг на площади. В их текстах появлялись неологизмы, неожиданная графика и смелая верстка, которая сама становилась частью художественного эффекта. Так литература начинала разговаривать не только смыслом, но и внешним обликом страницы.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Манифесты, сборники, типографика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Авангардная культура начала XX века любила публичное заявление о себе. Манифесты, альманахи и оформленные с намеренной дерзостью книги создавали атмосферу художественного вызова, где важны были и текст, и обложка, и расположение строк. Визуальная поэзия превращала страницу в пространство эксперимента.
</a:t>
            </a:r>
            <a:endParaRPr lang="en-US" sz="12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924736"/>
            <a:ext cx="5266500" cy="14637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методы и их признаки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каждый метод по-своему изображает героя, конфликт и связь с предшествующей традицией.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методы различаются не только темами, но и способом организации текста, а отношение к традиции колеблется от подчинения канону до его пересмотра.
</a:t>
            </a:r>
            <a:endParaRPr lang="en-US" sz="139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литературы: классицизм и модернизм как художественные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реализма раскрывает связь личной судьбы с историей общества: в романах, повестях и рассказах частная жизнь становится способом говорить о больших общественных проблемах.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типического героя в узнаваемой обстановке, где повседневные детали, быт и обстоятельства помогают точно понять характер и жизненную ситуацию.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произведении важны причинно-следственные связи и психологическая достоверность: поступки героя объясняются не случайностью, а средой, опытом и нравственным выбором.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социальная конкретность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их устойчивость в литературе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исчезают, а меняют функции: каждый из них по-своему отвечает на потребность эпохи в объеме, краткости, сценичности или свободе размышления.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остаются формы, которые легко приспосабливаются к новым темам и способам повествования, сохраняя узнаваемую структуру.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литературы, без привязки к статистическим данным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3125" y="1736750"/>
            <a:ext cx="2137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и цифровая среда
</a:t>
            </a:r>
            <a:endParaRPr lang="en-US" sz="2863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 электронная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текст существует одновременно в бумажном и цифровом формате. Это расширяет доступ к чтению, но не отменяет ценности внимательного, вдумчивого восприятия художественного слова.
</a:t>
            </a:r>
            <a:endParaRPr lang="en-US" sz="1045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все чаще появляется в блогах, онлайн-журналах и на литературных платформах. Такая среда ускоряет отклик читателей и делает автора более открытым к диалогу.
</a:t>
            </a:r>
            <a:endParaRPr lang="en-US" sz="118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Автофикшн, документальная проза и короткие жанры соединяют личный опыт, наблюдение и художественный вымысел. Это помогает говорить о современности в подвижной и точной форме.
</a:t>
            </a:r>
            <a:endParaRPr lang="en-US" sz="114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цифровом ритме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влияют на темп чтения и структуру текста, однако темы памяти, любви, взросления и ответственности остаются центральными и в цифровую эпоху.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текста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смысл произведения возникает не только в момент создания, но и в процессе чтения, интерпретации и культурного переосмысления.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сохраняет культурную память: через нее передаются устойчивые образы, жанры и языковые нормы, благодаря которым литература остается узнаваемой и связной.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традиция и новаторство не противоречат друг другу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необходимо, когда меняется историческая реальность: новые условия требуют иных героев, интонаций и способов говорить о человеке, обществе и времени.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произведения соединяют наследие прошлого с оригинальной формой, поэтому новое в литературе обычно вырастает не из пустоты, а из внимательного переосмысления уже созданного.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развивается как преобразование, а не как полный разрыв: каждое поколение писателей наследует опыт предшественников и одновременно расширяет художественные возможности языка.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память, движение,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объединяет преемственность и обновление: традиция хранит опыт культуры, а новаторство помогает по-новому понять человека, историю и язык художественного слова.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2026-05-23T16:24:44Z</dcterms:created>
  <dcterms:modified xsi:type="dcterms:W3CDTF">2026-05-23T16:24:44Z</dcterms:modified>
</cp:coreProperties>
</file>