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развития насекомых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проходят путь от яйца до взрослой особи.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развиваются по-разному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разные жизненные циклы помогают разделять питание, место обитания и роль в природе. Благодаря этому молодые и взрослые особи одного вида реже соперничают друг с другом и лучше выживают в разных условиях среды.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индивидуальное развитие насекомого
</a:t>
            </a:r>
            <a:endParaRPr lang="en-US" sz="2663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насекомого начинается с яйца. Из него выходит молодая форма, которая постепенно растёт, меняет строение тела и со временем превращается во взрослую особь — имаго.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насекомых между яйцом и имаго есть личинка и куколка, а у других молодая особь уже похожа на взрослую. Поэтому жизненный цикл у разных видов устроен по-разному.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развития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стадиях меняются размеры тела, органы движения, питание и образ жизни. У одних видов эти изменения происходят резко, у других — постепенно, через несколько линек и промежуточные формы.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 этапах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развития помогает насекомым приспосабливаться к среде. Он определяет, когда организм растёт быстрее, когда перестраивается и когда становится способен размножаться и расселяться.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вида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превращение: последовательность стадий
</a:t>
            </a:r>
            <a:endParaRPr lang="en-US" sz="2339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стадий развития при полном превращении у 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Личинка: стадия активного роста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обычно совсем не похожа на взрослое насекомое. У бабочек это гусеница, у многих жуков — мягкая червеобразная личинка, а у мух — опарыш.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часто живут в почве, листьях, древесине или воде и используют доступную пищу. Это помогает виду не мешать взрослым особям и успешно развиваться.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питание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организм почти всё время питается и накапливает вещества для будущего превращения. Именно здесь происходит самый быстрый рост тела и увеличение массы.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Куколка: стадия глубоких изменений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почти не питается и обычно мало двигается. Снаружи она кажется спокойной, но внутри происходят важные изменения, которые подготавливают будущую взрослую особь.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этап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формируются крылья, сложные глаза, органы размножения и другие признаки имаго. Старая личиночная организация постепенно заменяется строением взрослого насекомого.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организма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куколка может быть спрятана в коконе, твёрдой оболочке, почве, под корой или в других укрытиях. Это повышает её защиту во время превращения.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укрытие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полного превращения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функции организма на каждом этапе полного превращения.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сильнее всего растёт, куколка почти не питается, а имаго получает признаки для размножения и расселения.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общим признакам стадий полного превращения в школьном курсе биологии.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 полным превращением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групп насекомых и особенности их развития.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отрядов личинки живут в разных средах, но всех объединяет наличие куколки и резкая смена стадий.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насекомых с полным превращением.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превращение: основные признаки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превращении развитие идёт по схеме: яйцо, нимфа и взрослая особь. Промежуточной стадии куколки здесь нет, поэтому изменения происходят иначе.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стадий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внешне напоминает взрослое насекомое, но она меньше, не полностью готова к размножению и имеет только зачатки или недоразвитые крылья.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похожа на имаго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37593" y="3780319"/>
            <a:ext cx="5081492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нимфа несколько раз линяет. После каждой линьки её тело становится ближе к строению имаго, а признаки взрослого насекомого выражаются всё сильнее.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37600" y="3391426"/>
            <a:ext cx="5081492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взросление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превращение: последовательность стадий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постепенное развитие насекомых без стадии куколки.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Нимфа: молодая форма при неполном превращении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08075" y="2141300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напоминает имаго по общему строению тела и образу жизни, но обычно меньше размером. Она живёт в той же среде и постепенно приобретает признаки взрослого насекомого.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08075" y="1869909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 взрослую форму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08075" y="4153405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кузнечиков нимфа уже умеет прыгать, у тараканов быстро бегает, а у стрекоз охотится на мелких животных. Однако размножаться она ещё не может, потому что органы не созрели.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08075" y="3882014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8075" y="3147339"/>
            <a:ext cx="39945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нимфы происходит поэтапно: после каждой линьки она становится крупнее, а её крылья и органы постепенно развиваются. При этом выраженной личиночной стадии и куколки нет.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08075" y="2875948"/>
            <a:ext cx="39462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через линьки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превращение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схемы показывают, что главная разница связана не только с числом стадий, но и с тем, насколько сильно меняется внешний вид насекомого.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превращение даёт резкий переход между молодью и имаго, а неполное — постепенное развитие без куколки.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основные признаки полного и неполного превращения у насекомых.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наличие куколки и сильное различие между молодыми и взрослыми особями при полном превращении.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 насекомых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выходит молодая особь, которая уже похожа на взрослую форму. У неё нет отдельной личинки, поэтому основные изменения начинаются сразу после вылупления.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линьки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постепенно увеличивается в размерах и несколько раз линяет. Внешний облик меняется мало, а органы просто становятся более зрелыми.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последней линьки формируется половозрелое насекомое. Такой тип развития встречается редко и не включает резкой перестройки тела, как при метаморфозе.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личинка и взрослое насекомое бывают не похожи
</a:t>
            </a:r>
            <a:endParaRPr lang="en-US" sz="2315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разные жизни одного вида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проводит время на листьях и постоянно ест, а взрослая бабочка ищет нектар на цветках. Такие этапы словно работают по разным «профессиям», поэтому не мешают друг другу и помогают виду успешнее выживать.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 — два мира комара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комара живёт в воде и дышит иначе, чем взрослая особь. Когда насекомое выходит на сушу и в воздух, оно меняет место жизни, питание и способ передвижения, уменьшая конкуренцию внутри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метаморфоза для выживания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стадии помогают насекомому использовать ресурсы поэтапно и не мешать друг другу.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разные типы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развития связаны с образом жизни насекомых и помогают им занимать разные экологические ниши.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распространено полное превращение; неполное тоже широко встречается, а прямое развитие остаётся редким.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насекомых и их молодые формы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тип развития связан с молодой формой у разных насекомых.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с полным превращением молодая форма обычно резко отличается от взрослой, а при неполном — постепенно ей уподобляется.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245645"/>
            <a:ext cx="8424000" cy="17687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развития по признакам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насекомого есть личинка и куколка, а молодая стадия совсем не похожа на взрослую форму, перед вами полное превращение.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1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личинку и куколку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19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молодая особь похожа на взрослую, но меньше по размеру и не может размножаться, развитие чаще относится к неполному превращению.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19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молодь и имаго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27125" y="3575494"/>
            <a:ext cx="24924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внешние различия почти незаметны, а рост идёт через обычные линьки без личинки и куколки, развитие ближе к прямому.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127308" y="3199569"/>
            <a:ext cx="2492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изменения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развитии насекомых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есть разные пути развития, и каждый из них помогает виду выживать. Полное, неполное и прямое развитие отличаются стадиями, внешним обликом и способом жизни.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2026-05-31T20:58:04Z</dcterms:created>
  <dcterms:modified xsi:type="dcterms:W3CDTF">2026-05-31T20:58:04Z</dcterms:modified>
</cp:coreProperties>
</file>