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со скобками и без скобок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умеют менять ответ — давайте посмотрим как!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скобки так важны в вычислениях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подсказывают, что считать сначала. Они помогают не запутаться в длинных примерах и увидеть, как один и тот же набор чисел может дать разные ответы.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Числовое выражение строится из чисел и знаков действий. Чем увереннее вы читаете такие записи, тем легче находите ответ.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знака действий нужно знать во 2 классе
</a:t>
            </a:r>
            <a:endParaRPr lang="en-US" sz="2044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как маленькие ворота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то, что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словно открывают вход в пример. Всё, что написано внутри них, считается раньше других действий, поэтому именно с этой части начинают вычисление.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всё остальное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делает запись понятной и аккуратной. Даже если пример короткий, скобки сразу показывают, где спрятан первый шаг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порядка действий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выполняют действия в скобках. Если внутри есть несколько действий, их считают по обычным правилам, чтобы получить нужную часть выражения.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идут умножение и деление. Эти действия сильнее сложения и вычитания, поэтому их нельзя откладывать на потом.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считают сложение и вычитание. Если действия одного уровня стоят рядом, их выполняют слева направо — спокойно и без спешки.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считать пример по шагам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перепутать действия и быстро найти правильный ответ.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673" y="1314140"/>
            <a:ext cx="6741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2898" y="2500590"/>
            <a:ext cx="529650" cy="7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498" y="3716585"/>
            <a:ext cx="794400" cy="706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без скобок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 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12 − 4 + 2 действия одного уровня, поэтому их выполняют слева направо. Сначала находят 12 − 4, а потом прибавляют 2.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раньше сложения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8 + 3 × 2 сначала считают 3 × 2. Только после этого прибавляют 8, потому что умножение важнее сложения.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знаки очень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скобок важно не торопиться и замечать каждый знак. Один пропущенный минус или неверный порядок действий легко меняют ответ.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 скобками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12 − (4 + 2) сначала считают то, что в скобках. Получается 6, а потом из 12 вычитают этот результат.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записать те же числа без скобок, ответ будет другим: 12 − 4 + 2 = 10. Один маленький знак заметно меняет вычисление.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помогают точно показать, какую часть примера нужно считать первой. Это очень полезно, когда пример кажется похожим на другой, но отвечает иначе.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меняется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18 − (5 + 3) даёт 10, потому что сначала находят сумму в скобках. Без скобок ответ становится другим.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: (3 × 2) сначала требует найти произведение внутри скобок. После этого деление становится простым и понятным.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скобки убирают, порядок действий меняется, и результат уже не тот же. Поэтому в таких примерах нельзя полагаться только на знакомые числа.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ответ иногда не меняется, но скобки всё равно показывают порядок действий и учат внимательно читать пример.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и в выражении со скобками, и без них
</a:t>
            </a:r>
            <a:endParaRPr lang="en-US" sz="1971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со скобками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выражении есть скобки, сначала вычитают то, что записано внутри них. Так пример 15 − (6 − 2) считается как отдельный маленький шаг, а потом уже всё остальное.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скобок нет, действия идут по порядку записи слева направо. Поэтому 15 − 6 − 2 даёт другой ответ: здесь ни один минус не прячется внутри, и считать нужно спокойно и внимательно.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любит аккуратность: один пропущенный знак меняет результат. Особенно полезно сначала обвести скобки взглядом, потом посчитать их содержимое и только после этого переходить дальше.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 деление со скобками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подсказывают, что сначала нужно найти сумму или разность внутри них. В примере 8 × (3 + 2) сначала получают 5, а потом умножают на 8.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скобок тот же набор чисел читается иначе: 8 × 3 + 2. Сначала выполняется умножение, а затем прибавляется 2, поэтому ответ получается совсем другим.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делают пример аккуратным и понятным. Они помогают не перепутать, какое действие ждёт своей очереди, и спасают от весёлых, но неправильных ответов.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правило такое же: сначала считаем выражение в скобках. В записи 20 : (5 − 1) сначала находим 4, а потом делим 20 на 4.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похожих примера — два разных ответа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одинаково, но не совсем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доске стоят два примера с теми же числами: 7 + 3 × 2 и (7 + 3) × 2. С первого взгляда они похожи, но скобки меняют порядок действий. Поэтому первый ответ один, а второй совсем другой.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знак, большая разница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предлагает детям сравнить две записи рядом и заметить ярко выделенные скобки. Они выглядят скромно, но именно они решают, что считать сначала. Такой пример хорошо запоминается, потому что разница между ответами сразу бросается в глаза.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7356" y="1295896"/>
            <a:ext cx="1226137" cy="1089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6156" y="1295896"/>
            <a:ext cx="953663" cy="1089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78686" y="1295896"/>
            <a:ext cx="1089900" cy="1089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себя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5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по 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скобки и посчитай всё внутри них. Потом переходи к остальным действиям, не перескакивая через знаки и не торопясь.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67562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сравни свой результат с записью в примере. Если число кажется странным, ещё раз проверь скобки и знак минус.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828211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Исправь неточность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заметил ошибку, не стирай весь пример сразу. Вернись к тому месту, где порядок действий мог сбиться, и пересчитай спокойно.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пример со скобками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 перепутать порядок действий и увидеть, где начинается вычисление.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считают выражение строго слева направо и забывают, что скобки стоят первыми. Из-за этого ответ получается не тем, который должен быть по правилу.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раньше времени выполнять сложение, хотя впереди есть умножение или деление. Тогда пример будто обижается и даёт неправильный результат.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важно не пропустить минус перед скобками. Он похож на маленького строгого охранника: если его не заметить, вся запись меняет смысл.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ошибка прячется в спешке. Лучше остановиться на секунду, проверить знаки и только потом записывать ответ, чтобы пример не устроил ловушку.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скобки в жизни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помогают не только на уроке математики. Их используют в задачах, где нужно показать, что сначала считать сумму, а потом переходить к следующему действию.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встречаются и в простых бытовых примерах: при подсчёте покупок, времени или количества предметов. Так запись становится понятной даже без длинных объяснений.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уметь читать такие выражения, легче не запутаться в любом задании. Это полезный навык, который помогает считать аккуратно и уверенно, словно маленький математический помощник.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задания для тренировки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с сюрпризом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первой карточке спрятан пример 9 − (2 + 1). Сначала ученик считает скобки, потом решает всё выражение. Карточка выглядит просто, но именно в ней прячется маленькая математическая загадка.
</a:t>
            </a:r>
            <a:endParaRPr lang="en-US" sz="1034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Пазл из примеров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пазле каждая деталь — это короткое выражение, например 4 × (3 + 2). Если собрать части правильно, получится верный ответ. Такой формат помогает запомнить порядок действий и делает тренировку похожей на игру.
</a:t>
            </a:r>
            <a:endParaRPr lang="en-US" sz="973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Дорожка к ответу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дорожке расположены примеры 18 : (3 + 3) и похожие задания. Ребёнок идёт по шагам, считает скобки и двигается дальше. Чем внимательнее путь, тем быстрее находится правильный финиш.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всегда подсказывают, что считать сначала. Если они есть, именно они становятся главным ориентиром, даже когда вокруг много других знаков.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скобок действует обычный порядок действий: сначала умножение и деление, потом сложение и вычитание. Это правило помогает не перепутать шаги в примере.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запись может дать разные ответы, если поменять скобки. Поэтому важно читать знаки внимательно и не торопиться, чтобы число получилось верным.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знак, который всё меняет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управляют примером и показывают, что считать первым. Если читать выражение внимательно, математика становится понятной, а маленький знак перестаёт быть хитрым фокусником.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2026-05-20T16:12:06Z</dcterms:created>
  <dcterms:modified xsi:type="dcterms:W3CDTF">2026-05-20T16:12:06Z</dcterms:modified>
</cp:coreProperties>
</file>