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актёр и автор пьес, понятных и сегодня.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знаменитый английский драматург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Англия его времени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в эпоху, когда Лондон рос, театр собирал людей разных сословий, а английский язык быстро становился богаче и выразительнее благодаря литературе и сцене.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в Стратфорде-на-Эйвоне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 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родился в Стратфорде-на-Эйвоне в 1564 году в семье ремесленника и торговца.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мать происходила из семьи землевладельцев, поэтому мальчик рос в среде, где ценили труд, порядок и образование.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Предполагается, что он учился в местной школе, где изучал латинский язык, риторику и античных авторов.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театр и театр «Глобус»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Лондоне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1590-м годам Шекспир уже жил и работал в Лондоне как актёр и драматург, создавая пьесы для городской сцены и большой публики.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Труппа и покровительство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был связан с труппой «Слуги лорда-камергера», которая позже стала труппой «Слуги короля», что подчёркивало высокий статус его театра.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как 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«Глобус», открытый в 1599 году, стал главным местом постановок многих пьес; его образ помогает представить открытую сцену того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создавались и ставились пьесы в театре Шекспира
</a:t>
            </a:r>
            <a:endParaRPr lang="en-US" sz="246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пьеса переходила от текста к живому отклику зрителей.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Шекспира стал знаменитым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обогатил английский язык сотнями оборотов речи. Его удачные выражения запоминались зрителями и постепенно переходили в литературу, кино и повседневное общение.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пьесах часто встречаются метафоры и сравнения, которые делают чувства и события более наглядными. Благодаря этому текст звучит образно и легко запоминается.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Шекспира говорят по-разному: резко, иронично, торжественно или шутливо. Диалоги помогают лучше понять характеры и делают сцену динамичной.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Ямбический пятистопный стих придаёт речи особую мелодичность. Даже сложные мысли в таком ритме звучат ясно и выразительно, как настоящая сценическая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Шекспир писал для самых разных зрителей: от любителей смешных историй до тех, кто ждал серьёзных конфликтов.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корпусу пьес Шекспира; жанровое распределение представлено для обзора.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в наследии Шекспира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трагедии, но наследие Шекспира заметно шире одной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Трагедии: конфликты, ошибки и последствия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трагедий часто не могут выбрать между долгом, чувством и страхом ошибки. Именно это напряжение делает сюжет глубоким и удерживает внимание читателя до конца.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 месть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«Отелло» и «Гамлете» разрушительные чувства становятся движущей силой действия. Шекспир показывает, как подозрение и желание отомстить меняют судьбу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амбиции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«Макбет» и «Король Лир» напоминают, что стремление к власти или неверное решение могут привести к потере всего. Трагедия становится уроком о цене поступков.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герои не выглядят простыми. Их сомнения, страхи и ошибки похожи на реальные человеческие переживания, поэтому они кажутся живыми и 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Комедии: юмор, маски и счастливые финалы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всё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«Сне в летнюю ночь» действие переносится в волшебный лес, где легко спутать чувства, слова и даже собственные планы. Именно там недоразумения превращаются в смешные приключения, а музыка и фантазия создают праздничное настроение.
</a:t>
            </a:r>
            <a:endParaRPr lang="en-US" sz="107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 добрым концом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«Как вам это понравится» шутки, споры и игра слов помогают героям пройти через трудности. В конце комедии конфликты разрешаются, а лёгкий тон оставляет ощущение тепла и надежды.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Переодевание как игра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«Двенадцатой ночи» герои скрывают себя под чужими образами, и из этого рождаются забавные ошибки. Зритель видит, как одно переодевание может изменить отношения между людьми и привести к неожиданному, но радостному финалу.
</a:t>
            </a:r>
            <a:endParaRPr lang="en-US" sz="10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самые известные пьесы по времени создания, жанру и главной 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известные пьесы относятся к разным жанрам, но все строятся на сильных чувствах и ярком конфликте.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Шекспира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Шекспира и исторические издания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 образ Англии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хрониках Шекспир показывает правителей не только как исторических лиц, но и как людей, которым приходится принимать трудные решения. Через борьбу за трон он раскрывает цену власти и её влияние на страну.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 Генрихе IV и Генрихе V передают напряжённую эпоху войн, мятежей и объединения государства. Зрители видели, как хрупок мир и насколько важны законность и сильное управление.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превращал события прошлого в увлекательную драму, поэтому хроники было интересно смотреть даже тем, кто не знал деталей английской истории. Так театр становился живым уроком прошлого.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патриотизм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хрониках звучат вопросы верности стране, долга и ответственности перед народом. Поэтому эти пьесы помогали зрителям не только помнить прошлое, но и задумываться о том, какой должна быть справедливая власть.
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героини показывают разные способы влияния на сюжет: через любовь, решимость, верность, разум и сопротивление обстоятельствам.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пьес Шекспира; сравнительная оценка роли персонажей в сюжете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в пьесах Шекспира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образов важны для развития действия: одни принимают смелые решения, другие раскрывают трагедию или внутренний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строгая форма помогает поэту точно и ясно говорить о любви, времени, красоте и памяти.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форма шекспировского сонета; традиционное литературное описание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строк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столько строк обычно содержит шекспировский сонет.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жизни и публикациях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даты и числа помогают увидеть основные этапы жизни и сохранения текстов Шекспира.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«Первое фолио» сыграло ключевую роль в сохранении шекспировских пьес и сделало возможным их дальнейшее изучение.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издания и материалы о творчестве Уильяма Шекспира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27" y="1324625"/>
            <a:ext cx="3327595" cy="330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 сцене и в кино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уже более четырёх столетий не сходят со сцены. Их ставят в классических декорациях и в современных версиях, потому что конфликты героев остаются понятными зрителям разных стран.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 пересказы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 Джульетта», «Гамлет» и «Макбет» многократно переносились в кино. Режиссёры часто меняют время и место действия, но сохраняют главный смысл истории и характеры персонажей.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для новых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спектакли и фильмы помогают школьникам увидеть, что Шекспир — не только автор из прошлого. Его сюжеты продолжают жить в новых формах и говорить с каждым поколением по-новому.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Шекспира живут сегодня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шекспировских сюжетов от оригинальной пьесы к современным адаптациям и новым зрителям.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произведения понятны современным школьникам
</a:t>
            </a:r>
            <a:endParaRPr lang="en-US" sz="225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пишет о дружбе, ревности, страхе ошибки и желании быть понятым. Эти переживания знакомы подросткам, поэтому герои кажутся близкими, даже если живут в другой эпохе.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Шекспира редко бывают полностью хорошими или плохими. В них сочетаются сильные и слабые стороны, из-за чего они выглядят правдоподобно и вызывают интерес к их поступкам.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пьесах всегда есть выбор, ссора, тайна или соперничество. Такой сюжет легко удерживает внимание и помогает понять, как решения человека меняют его судьбу.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 ревность, недоверие, любовь, обиду и желание справедливости. Поэтому читатель может увидеть в героях отражение собственных переживаний и по-новому взглянуть на 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его произведения помогают не только читать текст, но и понимать культурные намёки, образную речь и особенности староанглийской традиции.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целей при изучении Шекспира на уроках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Шекспира изучают на уроках английского языка
</a:t>
            </a:r>
            <a:endParaRPr lang="en-US" sz="229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пользы дают язык и сюжеты: они развивают словарный запас и помогают разбирать смысл литературных отсылок.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жизни, семье и памяти о Шекспире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умер 23 апреля 1616 года в Стратфорде-на-Эйвоне. Эта дата часто вспоминается как символическая, потому что она совпадает с днём его рождения по 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был женат на Энн Хатауэй и воспитывал троих детей. Семья занимала важное место в его жизни, хотя многие подробности о ней известны только из исторических документов.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Шекспира находится в церкви Святой Троицы в Стратфорде-на-Эйвоне. Это место посещают читатели, туристы и любители театра со всего мира.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поэте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Шекспире напоминают музеи, театры, фестивали и ежегодные постановки. Благодаря им его имя остаётся живым не только в книгах, но и в современной культурной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остаётся важным потому, что умеет просто и точно говорить о чувствах, знакомых каждому человеку. Его пьесы и сонеты помогают понимать язык, людей и культуру разных эпох.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Шекспир, который говорит с нами и 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2026-05-31T09:43:39Z</dcterms:created>
  <dcterms:modified xsi:type="dcterms:W3CDTF">2026-05-31T09:43:39Z</dcterms:modified>
</cp:coreProperties>
</file>