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опорно-двигательный аппарат и его значение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Опорно-двигательный аппарат обеспечивает форму, движение и защиту внутренних органов.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костей и суставов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скелета началось в Древней Греции с работ Гиппократа и Леонардо да Винчи. Современные методы, такие как рентген и МРТ, значительно расширили наши знания о строении и функциях опорно-двигательного аппарата.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опорно-двигательного аппарата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вертикальное положение тела и поддерживает равновесие, что особенно важно при ходьбе, беге и других движениях.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защищает жизненно важные органы, например защищает головной мозг черепом, а сердце и лёгкие — грудной клеткой.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поддерживает тело, обеспечивая прочную основу для удержания формы и возможности передвижения в пространстве.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опорно-двигательный аппарат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Опорно-двигательный аппарат включает скелет, суставы, связки и мышцы. Скелет служит прочной основой, обеспечивая поддержание формы тела.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системы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обеспечивают подвижность костей, а мышцы создают силы для движения, приводя в действие весь комплекс системы.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элементов в движении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человека, 2023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число костей формирует основу взрослого человеческого скелета, обеспечивая баланс между прочностью и подвижностью.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взрослого человека насчитывается 206 костей. У детей наблюдается большее количество из-за несросшихся костей и родничков.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206
</a:t>
            </a:r>
            <a:endParaRPr lang="en-US" sz="9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кости: ключевые элементы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Надкостница покрывает кость снаружи и отвечает за её питание и иннервацию. Эта тонкая оболочка помогает поддерживать здоровье кости и её восстановление.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надкостницы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Компактное вещество создаёт прочную внешнюю оболочку, а губчатое — лёгкую внутреннюю структуру, которая придаёт кости упругость и снижает общий вес скелета.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Компактное и губчатое вещество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губчатого вещества расположены костный мозг, участвующий в кроветворении и хранении питательных веществ, что жизненно важно для организма.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Костный мозг и его функции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группы конечностей обладают одинаковым количеством костей, что поддерживает симметрию и координацию движений.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костей сосредоточено именно в конечностях, что подчёркивает их значимость для движения и опоры.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костей частей тела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энциклопедия, 2023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костей по форме и функциям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кости, такие как бедренная и плечевая, обеспечивают опору и служат рычагами для движения.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кости, например в запястьях, создают гибкость и позволяют выполнять мелкие сложные движения.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кости, например позвонки, соединяют опору и защиту, одновременно обеспечивая движение позвоночника.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кости, включая череп и лопатку, имеют защитную функцию, оберегая внутренние органы от повреждений.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886476"/>
            <a:ext cx="4839600" cy="2085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ключевые свойства компактной и губчатой костной ткани, их функции и расположение в теле.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Компактная ткань обеспечивает прочность, а губчатая — лёгкость и поддержку кроветворных процессов.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человека, 2023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типов костной ткани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костей происходит в хрящевых зонах, называемых эпифизарными пластинками, и завершается примерно к 20–25 годам.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нормального развития необходимы гормоны роста, а также достаточное поступление кальция и витамина D в организм подростков.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роста костей у подростков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основы анатомии и физиологии костной ткани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этапы роста кости
</a:t>
            </a:r>
            <a:endParaRPr lang="en-US" sz="3455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костный мозг представляет собой ткань, где происходит кроветворение. Он содержит стволовые клетки и преобладает в детском организме, особенно в губчатом веществе костей.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костного мозга обеспечивает не только выработку кровяных клеток, но и способствует поддержанию внутренней среды кости, влияя на её питание и регенерацию.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костный мозг состоит преимущественно из жировой ткани и служит запасом энергии. У взрослых людей он занимает большую часть полостей длинных костей.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Костный мозг: виды и функции
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нагрузки стимулируют укрепление костной ткани, повышая её минеральную плотность. Это снижает вероятность травм и улучшает функциональность опорно-двигательного аппарата.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кальция и витамина D ослабляет структуру костей, увеличивая риск переломов и остеопении. Отказ от вредных привычек и сбалансированное питание важны для поддержания здоровья скелета.
</a:t>
            </a:r>
            <a:endParaRPr lang="en-US" sz="1399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здоровье костей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суставы обеспечивают широкий диапазон движений тела, способствуя активности и выполнению сложных задач, включая ходьбу и захват предметов.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Полуподвижные соединения, например межпозвоночные диски, создают гибкость и амортизацию между костями, позволяя телу сгибаться и смягчая удары.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Неподвижные соединения, такие как швы черепа, обеспечивают жёсткую защиту мозга и других жизненно важных органов от повреждений.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Соединения костей: виды и их задачи
</a:t>
            </a:r>
            <a:endParaRPr lang="en-US" sz="3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080210"/>
            <a:ext cx="4535700" cy="16978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соединений костей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виды соединений, их подвижность и основные функции в человеческом теле.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соединения адаптирован под определённые функции, совмещая стабильность и подвижность в организме.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человека, 2023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компоненты сустава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1076400" y="2249467"/>
            <a:ext cx="41166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 состоит из суставных поверхностей костей, покрытых гладким хрящом, суставной капсулы и полости с синовиальной жидкостью, позволяющих плавное движение без трения.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76400" y="1703867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сустава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1076400" y="3827452"/>
            <a:ext cx="41166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 защищает кости от износа, а связки стабилизируют сустав, ограничивая чрезмерную подвижность и предотвращая травмы во время движений.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76400" y="3281853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значение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Сколиоз проявляется искривлением позвоночника, приводящим к нарушению осанки и возможным болям при нагрузках.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заболеваний — это длительное сидение в неправильной позе и недостаточная физическая активность в повседневной жизни.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Плоскостопие снижает естественную амортизацию стопы, приводя к усталости и нарушениям походки.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Остеохондроз характеризуется нарушением структуры межпозвоночного хряща, что вызывает дискомфорт и ограничение подвижности.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заболевания опорно-двигательного аппарата у подростков
</a:t>
            </a:r>
            <a:endParaRPr lang="en-US" sz="3663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Переломы составляют наибольшую долю травм, что объясняется активным образом жизни и высокой подвижностью подростков.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Превалирование переломов подчёркивает необходимость профилактических мер и своевременной медицинской помощи.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травм опорно-двигательного аппарата у подростков
</a:t>
            </a:r>
            <a:endParaRPr lang="en-US" sz="3236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данные, 2023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и травм костей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правильной осанки и использование средств защиты при спорте уменьшают риск повреждений и долговременных проблем с суставами.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сбалансированное питание с достаточным содержанием кальция и витамина D — ключевой фактор поддержки прочности костей.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занятия укрепляют кости, стимулируют кровообращение и помогают поддерживать оптимальный минеральный баланс.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Опорно-двигательный аппарат обеспечивает движение и защиту тела. Забота о костях через питание и активность помогает сохранить качество жизни на долгие годы.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костей — залог активной жизни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2026-05-09T00:10:46Z</dcterms:created>
  <dcterms:modified xsi:type="dcterms:W3CDTF">2026-05-09T00:10:46Z</dcterms:modified>
</cp:coreProperties>
</file>