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действия: основа простых предложений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и использовать action verbs в простых предложениях.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глаголы действия
</a:t>
            </a:r>
            <a:endParaRPr lang="en-US" sz="1755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verbs помогают описывать повседневные действия, школьные задания и короткие команды.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глагол действия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verb называет действие или движение: run, read, help, play. Такое слово показывает, что делает человек или предмет в предложении.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стоит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глагол стоит после подлежащего и сообщает основную мысль. Без него предложение теряет смысл и перестаёт описывать действие.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вопросе-подсказке удобно спрашивать: что делает? Если слово отвечает на этот вопрос, перед вами action verb.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She reads a book. Здесь reads показывает действие, а reads — главная часть сообщения о том, что делает героиня.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action verb в предложении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в предложении героя или предмет, о котором говорится. Затем спросите: что он делает? Так легче заметить слово, которое обозначает действие.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со служебными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a, the, in, on не обозначают действие. Они помогают строить фразу, но не отвечают на вопрос что делает?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можно ли заменить слово на бегает, читает, рисует, прыгает. Если замена подходит по смыслу, это action verb, а не служебное слово.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Словарь: дома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Cook, clean и wash помогают говорить о делах на кухне и в комнате. Эти глаголы легко показать движением, поэтому их удобно запоминать по картинкам.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 предметами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Make, open и close часто описывают простые действия с предметами дома: открыть дверь, закрыть окно, сделать задание или приготовить что-то.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предложениях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слово в речи: Mom cooks dinner. I clean my room. Такие предложения короткие и понятные для чтения и говорения.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action verbs связаны с привычной жизнью. Их легко встретить в заданиях, потому что они обозначают знакомые каждодневные действия.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Словарь: в школе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Read, write и draw часто встречаются на уроках. Эти глаголы помогают описывать то, что делают ученики в классе и в тетради.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 отвечать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Listen, answer и ask показывают, как ученик взаимодействует с учителем и одноклассниками. Они часто появляются в инструкциях и вопросах.
</a:t>
            </a:r>
            <a:endParaRPr lang="en-US" sz="1490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Study помогает говорить о занятиях и подготовке. Пример: We study English. Такое предложение хорошо показывает школьную тему.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action verbs особенно полезны в заданиях, комиксах и описании класса, потому что они связаны с привычными учебными ситуациями.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Словарь: рутина, спорт, помощь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59692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Wake up и get up описывают начало дня. Эти глаголы показывают обычные действия утром и помогают рассказывать о распорядке.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695174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Run, jump и play подходят для спорта и активных игр. Они делают предложение живым и помогают говорить о движении.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0669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близким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показывает заботу и поддержку: I help my brother. Такой глагол часто встречается в семейных и дружеских ситуациях.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9692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Нести и переносить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Carry обозначает действие с предметом: переносить, нести, помогать с вещами. Это полезное слово для описания бытовых ситуаций.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2695174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описывают ежедневную активность, поэтому их легко связать с реальной жизнью, движением и короткими устными ответами.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665625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075" y="3789450"/>
            <a:ext cx="891000" cy="71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action verbs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карточки: на одной стороне слово, на другой — картинка и короткий пример. Образ помогает быстрее вспомнить значение и произношение.
</a:t>
            </a:r>
            <a:endParaRPr lang="en-US" sz="1447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по темам
</a:t>
            </a:r>
            <a:pPr algn="l" indent="0" marL="0">
              <a:lnSpc>
                <a:spcPct val="100000"/>
              </a:lnSpc>
              <a:buNone/>
            </a:pPr>
            <a:r>
              <a:rPr lang="en-US" sz="16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Объединяйте глаголы по темам: дом, школа, спорт, помощь. Когда слова связаны между собой, их проще повторять и сравнивать.
</a:t>
            </a:r>
            <a:endParaRPr lang="en-US" sz="169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5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Повторяйте вслух короткими цепочками: play — мяч, read — книга, help — семья. Так слово запоминается вместе с действием и предложением.
</a:t>
            </a:r>
            <a:endParaRPr lang="en-US" sz="1526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I, you, we, they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Present Simple для I, you, we, they
</a:t>
            </a:r>
            <a:endParaRPr lang="en-US" sz="1578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с I, you, we, they глагол остаётся в базовой форме.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местоимений окончание -s не используется.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he, she, it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зависит от местоимения: he, she, it требуют особого окончания.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Present Simple для третьего лица единственного числа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единственного числа к глаголу часто добавляются -s или -es.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Орфография: -es и -ies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Present Simple в английской грамматике.
</a:t>
            </a:r>
            <a:endParaRPr lang="en-US" sz="1466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для Present Simple зависят от конца глагола: после шипящих и свистящих добавляется -es, а после конечной -y часто меняется на -ies.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меняется по орфографическому правилу, а не по смыслу действия.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7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отрицания выбираются по подлежащему.
</a:t>
            </a:r>
            <a:pPr algn="ctr" indent="0" marL="0">
              <a:lnSpc>
                <a:spcPct val="100000"/>
              </a:lnSpc>
              <a:buNone/>
            </a:pPr>
            <a:r>
              <a:rPr lang="en-US" sz="27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построения отрицательных предложений в Present Simple.
</a:t>
            </a:r>
            <a:endParaRPr lang="en-US" sz="4091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Present Simple используются две служебные формы: одна — для I/you/we/they, другая — для he/she/it. После них глагол остаётся без окончания.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8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вопросные слова ставятся в начале предложения.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28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построения общих вопросов в Present Simple.
</a:t>
            </a:r>
            <a:endParaRPr lang="en-US" sz="4121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вопросов в Present Simple нужны две стартовые формы: Do и Does. Они помогают быстро построить вопрос и сразу определить, кто выполняет действие.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порядок слов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трёх базовых моделях английского предложения с action verbs.
</a:t>
            </a:r>
            <a:endParaRPr lang="en-US" sz="16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3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модели покрывают большинство коротких предложений.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23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Present Simple из учебного материала.
</a:t>
            </a:r>
            <a:endParaRPr lang="en-US" sz="3519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упражнении удобно опираться на несколько базовых моделей. Они показывают, что меняется не структура целиком, а только местоимение и форма глагола.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 глагол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сразу подсказывает нужную форму глагола в предложении.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согласования подлежащего и сказуемого в Present Simple.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местоимения и формы глагола помогает избежать ошибок в Present Simple. Таблица показывает, где нужна базовая форма, а где — окончание -s/-es.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7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5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форма глагола делает команду прямой и понятной.
</a:t>
            </a:r>
            <a:pPr algn="ctr" indent="0" marL="0">
              <a:lnSpc>
                <a:spcPct val="100000"/>
              </a:lnSpc>
              <a:buNone/>
            </a:pPr>
            <a:r>
              <a:rPr lang="en-US" sz="25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утвердительного Imperative в английском языке.
</a:t>
            </a:r>
            <a:endParaRPr lang="en-US" sz="3674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повелительном наклонении обычно используется одна короткая форма: глагол в начале фразы без подлежащего. Так команда звучит ясно, быстро и естественно.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2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8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Don’t превращает фразу в запрет.
</a:t>
            </a:r>
            <a:pPr algn="ctr" indent="0" marL="0">
              <a:lnSpc>
                <a:spcPct val="100000"/>
              </a:lnSpc>
              <a:buNone/>
            </a:pPr>
            <a:r>
              <a:rPr lang="en-US" sz="28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отрицательного Imperative в английском языке.
</a:t>
            </a:r>
            <a:endParaRPr lang="en-US" sz="4129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в Imperative строится очень коротко: Don’t ставится перед глаголом и сразу делает фразу отрицательной. Это удобно для инструкций и правил поведения.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мини-диалог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действие на картинке: бег, чтение, помощь, игра. Затем подбери нужный глагол и проверь, подходит ли он к месту в предложении.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глагола проверь местоимение. Для I, you, we, they нужна базовая форма, а для he, she, it — форма с окончанием -s или -es.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помогает связать чтение и речь: по картинке можно задать вопрос, ответить коротко и сразу использовать новую лексику в простом контексте.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и что сделать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повторили три основы: action verbs обозначают действия, Present Simple строится по двум схемам, а Imperative помогает давать команды и запреты. Для дома: 6 предложений и 2 вопроса.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2026-07-25T18:06:53Z</dcterms:created>
  <dcterms:modified xsi:type="dcterms:W3CDTF">2026-07-25T18:06:53Z</dcterms:modified>
</cp:coreProperties>
</file>