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религия первобытных людей: основные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роль искусства и религии в жизни древних людей и их культурное наследие.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первобытности: начало человеческой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первобытности длится от появления первых людей около 2,5 миллионов лет назад до возникновения первых цивилизаций. Люди объединялись в группы, охотились, собирали растения и начали создавать первые художественные и религиозные артефакты.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наскальные рисунки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палеолит подарил миру первые образцы наскальной живописи, где изображали животных и охотничьи сцены. Эти работы показывают глубокую связь человека с природой и его стремление к магическому воздействию на окружающий мир.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Скульптурные фигурки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из кости и камня изображали животных и человеческие силуэты. Часто это были абстрактные или упрощённые формы, отражающие символику плодородия или охотничьей удачи.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Гравировка и роспись по камню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росписей, древние люди создавали гравировки на камнях — узоры и фигуры, которые могли служить орнаментами или иметь ритуальное значение. Они встречаются в Европе, Азии и Африке, демонстрируя широту распространения искусства.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живописи и скульптуры у древних людей
</a:t>
            </a:r>
            <a:endParaRPr lang="en-US" sz="23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искусства в жизни первобытных людей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помогало обеспечить успех в охоте через магические изображения и талисманы, которые наделялись способностью приносить удачу.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художественным образам знания и традиции передавались от поколения к поколению, укрепляя связь общины и её культурную память.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служило выражением эмоций и способствовало формированию коллективного опыта, поддерживающего гармонию и порядок в группе.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символы и их значение в жизни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Зигзаги, волнистые линии и отпечатки ладоней на предметах быта имели магическое значение, защищая от злых сил и принося благополучие.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Спирали и точки представляли вечный цикл жизни и солнечное движение, служа оберегами и знаками связи человека с природой и космосом.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Ласко во Франции
</a:t>
            </a:r>
            <a:pPr algn="ctr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Ласко обнаружено огромное количество рисунков животных возрастом около 17 тысяч лет. Здесь представлены разнообразные сюжеты — от бизонов до охотничьих сцен, создавая уникальный художественный комплекс.
</a:t>
            </a:r>
            <a:endParaRPr lang="en-US" sz="1187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Каповая пещера на Урале
</a:t>
            </a:r>
            <a:pPr algn="ctr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памятник первобытной живописи с изображениями мамонтов и лошадей. Эти рисунки служили ритуальными целям и отражали глубокие верования палеолитических сообществ.
</a:t>
            </a:r>
            <a:endParaRPr lang="en-US" sz="1262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Альтамира в Испании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 яркими, реалистичными изображениями животных, выполненными с применением натуральных красителей. Работы датируются примерно 15 тысячами лет назад и считаются шедеврами древнего искусства.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центры и регионы первобытного искусства
</a:t>
            </a:r>
            <a:endParaRPr lang="en-US" sz="24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наскальной живописи,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содержание наскального искусства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изображений посвящено диким животным, что подчёркивает их важность в жизни первобытных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животных в рисунках говорит о связи искусства с охотой и магическими практиками для её успешности.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Переплетение искусства и веры: рисунки как магия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верили, что изображение животного или охотничьей сцены способно повлиять на реальность, обеспечивая удачу и защиту во время охоты.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обрядов использовались маски и ритуальные раскраски тела, подчеркивающие сакральное значение рисунков как магических символов и оберегов.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Венеры — символ плодородия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фигурки Венер с подчёркнутыми признаками материнства создавались для защиты рода и увеличения плодородия. Некоторые датируются возрастом свыше 20 тысяч лет, как Виллендорфская Венера.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техника изготовления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создавались из доступных материалов: кости, глины, дерева и камня. Их форма часто была стилизована, подчёркивая важные для общества черты и символы.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животных в ритуалах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мамонтов, оленей и других животных, выполненные из камня и кости, использовались в магических обрядах для привлечения удачи и плодородия в охоте и жизни сообщества.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скульптуры и их символика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пещеры Ласко
</a:t>
            </a:r>
            <a:pPr algn="ctr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 содержит более 600 изображений различных животных и охотничьих сцен, возрастом приблизительно 17 тысяч лет. Особенностью является детальная передача движения животных.
</a:t>
            </a:r>
            <a:endParaRPr lang="en-US" sz="1237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сложность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пещеры демонстрируют развитое художественное мышление: сложные композиции, многослойность образов и умелое применение перспективы подчеркивают высокий уровень мастерства.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палитра Альтамиры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Альтамира знаменита использованием натуральных красителей, благодаря которым изображения выглядят живыми и объёмными. Сцены охоты насыщены драматизмом и реализмом.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памятники наскального искусства — Ласко и Альтамира
</a:t>
            </a:r>
            <a:endParaRPr lang="en-US" sz="18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Виллендорфская Венера – символ женского начала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фигур — Виллендорфская Венера. Её подчеркнутые формы указывают на плодородие и женское начало, что было важно для сохранения рода и устойчивости племени.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и продолжение рода в первобытном искусстве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Венеры символизировали материнство и семейные ценности. Эти скульптуры отражали важность рождения и заботы о потомстве в жизни древних людей.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мамонтов и оленей как обереги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кости и камня изготавливались фигурки животных, например, мамонтов и оленей. Они служили талисманами, помогая обеспечить удачную охоту и защиту сообщества от опасностей природы.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Пластическое искусство: Венеры и фигурки животных
</a:t>
            </a:r>
            <a:endParaRPr lang="en-US" sz="23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Тотемизм — поклонение животным и растениям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Тотемизм формировался как вера в связь рода с определённым животным или растением, что придавало группе ощущение защищенности и единства с природой.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стоянках палеолитических людей обнаружены рисунки и скульптуры, изображающие тотемных животных, что свидетельствует о их значении для социальной и духовной жизни.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Тотемические символы выполняли роль оберегов и выражали уважение к природным силам, с которыми древние люди стремились поддерживать гармонию.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шамана и магических обрядов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 выполнял функцию посредника между миром духов и людей, используя маски и танцы для установления контакта и проведения обрядов исцеления и удачи.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Магические ритуалы включали изготовление амулетов и раскраску тела, помогая укрепить веру в защиту и поддержку сверхъестественных сил в жизненно важных ситуациях.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ритуалы первобытных людей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и изготовление амулетов служили доказательством искренности веры и обращения за помощью к высшим силам.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обряду предполагала очищение и украшение места проведения, что создавало особую атмосферу святости и значимости.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ритуалов исполнялись танцы и пение, усиливающие коллективное восприятие и эмоциональный контакт с духами или силами природы.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подтверждают использование костей, зубов и раковин в ритуальных предметах, отражая древние религиозные традиции.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рисования использовали природные пигменты – охру, уголь и марганец, смешивая с жиром животных для устойчивости красок к времени и влаге.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наносились пальцами, кисточками из шерсти и дулями через полые кости, что позволяло создавать детализированные и динамичные изображения.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способы создания первобытных рисунков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6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религиозных представлений первобытного общества
</a:t>
            </a:r>
            <a:endParaRPr lang="en-US" sz="1863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анимизма к сложным ритуалам и вере в загробную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как средство защиты и выражения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Ожерелья и браслеты из зубов, раковин и камней несли защитную функцию и демонстрировали социальный статус их владельца внутри племени.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подобных украшений в захоронениях указывают на их значение в религиозных и социальных ритуалах первобытных людей.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обычаи и религиозные верования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палеолит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применяли окрашивание костей охрой и располагали тела в позе с согнутыми коленями, символизируя мир и покой.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палеолит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захоронения сопровождались простыми знаками и предметами, указывающими на веру в посмертное существование.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палеолит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Умерших хоронили с украшениями, орудиями и пищей, что отражало заботу о душе и подготовку к загробной жизни.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Палестинизм и магия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ритуальные предметы и знаки, подчеркивающие важность обрядов и веры в защиту после смерти.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обнаруженные наскальные росписи датируются возрастом около 40 000 лет и являются ключевыми объектами для изучения первобытного искусства.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отделяют первые наскальные рисунки, которые раскрывают мировоззрение древних людей и истоки культуры.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эпохи палеолита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первобытного общества в культуре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религия древних людей заложили основы для формирования мифов и традиций, влияющих на мировоззрение последующих цивилизаций и современного общества.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2026-05-10T11:39:55Z</dcterms:created>
  <dcterms:modified xsi:type="dcterms:W3CDTF">2026-05-10T11:39:55Z</dcterms:modified>
</cp:coreProperties>
</file>