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jpe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3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Жгутиконосцы: главные темы и значимость для биологии
</a:t>
            </a:r>
            <a:endParaRPr lang="en-US" sz="2813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организмы с жгутиками, важные для экологии и науки.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экологическая роль жгутиконосцев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Жгутиконосцы возникли около 1,5 млрд лет назад. Они одни из первых эукариот, населяют воду, почву, оказывая влияние на круговорот веществ и поддержание биосферы.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строение и размеры жгутиконосцев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варьируются от 5 до 500 микрометров. Клетка имеет ядро и органоиды, обеспечивающие жизненные процессы.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имеют гибкую стенку — пелликулу, а у фотосинтезирующих видов есть хлоропласты, у других — контрактильные вакуоли.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Жгутиконосцы — одноклеточные организмы с одним или несколькими жгутиками для передвижения и ориентирования в окружающей среде.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эвглены зелёной: особенности клетки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 — двигатель клетки
</a:t>
            </a:r>
            <a:pPr algn="ctr" indent="0" marL="0">
              <a:lnSpc>
                <a:spcPct val="100000"/>
              </a:lnSpc>
              <a:buNone/>
            </a:pPr>
            <a:r>
              <a:rPr lang="en-US" sz="9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эвглены один подвижный жгутик, который обеспечивает движение и ориентацию. Он состоит из микротрубочек и помогает перемещаться в поисках света и питательных веществ.
</a:t>
            </a:r>
            <a:endParaRPr lang="en-US" sz="1057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и фотосинтез
</a:t>
            </a:r>
            <a:pPr algn="ctr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клетке эвглены присутствуют хлоропласты, что позволяет ей синтезировать органику при помощи света, подобно растениям, но она также может питаться органикой.
</a:t>
            </a:r>
            <a:endParaRPr lang="en-US" sz="1147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Светочувствительный глазок и пелликула
</a:t>
            </a:r>
            <a:pPr algn="ctr" indent="0" marL="0">
              <a:lnSpc>
                <a:spcPct val="100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Стигма помогает определять направление света. Пелликула придаёт клетке гибкость и защиту, а сократительная вакуоль удаляет лишнюю воду.
</a:t>
            </a:r>
            <a:endParaRPr lang="en-US" sz="109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408" y="1779938"/>
            <a:ext cx="658031" cy="6580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5855" y="1779938"/>
            <a:ext cx="658031" cy="6580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0302" y="1779938"/>
            <a:ext cx="658031" cy="6580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4749" y="1816495"/>
            <a:ext cx="658031" cy="58491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представители жгутиконосцев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Эвглена (Euglena)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Живёт в пресной воде, фотосинтезирует и может пищеварить органику при недостатке света.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437572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Вольвокс (Volvox)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Колониальный жгутиконосец, образующий шаровидные скопления в воде, важен для экосистем водоёмов.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502019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Трипаносома (Trypanosoma)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 человека и животных, вызывает опасные заболевания, передаётся через укусы насекомых.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566466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Лямблия (Giardia)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Интестинальный паразит человека и животных, распространяется через загрязнённую воду и пищу.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409792"/>
            <a:ext cx="2752200" cy="19512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5900" y="1409792"/>
            <a:ext cx="2752200" cy="1951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18650" y="1409792"/>
            <a:ext cx="2752200" cy="19512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жгутиконосцев в природе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690100" y="3457175"/>
            <a:ext cx="2311314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органики
</a:t>
            </a:r>
            <a:pPr algn="l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Жгутиконосцы, особенно фотосинтезирующие, создают первичную органику, которая служит питанием для множества мелких организмов в водных экосистемах.
</a:t>
            </a:r>
            <a:endParaRPr lang="en-US" sz="1355" dirty="0"/>
          </a:p>
        </p:txBody>
      </p:sp>
      <p:sp>
        <p:nvSpPr>
          <p:cNvPr id="15" name="Text 3"/>
          <p:cNvSpPr txBox="1"/>
          <p:nvPr/>
        </p:nvSpPr>
        <p:spPr>
          <a:xfrm>
            <a:off x="3512850" y="3457175"/>
            <a:ext cx="23112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и очистка воды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участвуют в разрушении органических остатков, способствуя естественному очищению водоёмов и поддержанию баланса бактерий.
</a:t>
            </a:r>
            <a:endParaRPr lang="en-US" sz="1321" dirty="0"/>
          </a:p>
        </p:txBody>
      </p:sp>
      <p:sp>
        <p:nvSpPr>
          <p:cNvPr id="16" name="Text 4"/>
          <p:cNvSpPr txBox="1"/>
          <p:nvPr/>
        </p:nvSpPr>
        <p:spPr>
          <a:xfrm>
            <a:off x="6335600" y="3457175"/>
            <a:ext cx="23112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и биоразнообразие
</a:t>
            </a:r>
            <a:pPr algn="l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Жгутиконосцы входят в пищевые цепи, питаясь сами и кормя беспозвоночных, что поддерживает разнообразие и устойчивость экосистем.
</a:t>
            </a:r>
            <a:endParaRPr lang="en-US" sz="126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способов питания жгутиконосцев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318272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Фотосинтетики и гетеротрофы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жгутиконосцы, как эвглена, используют свет для фотосинтеза. Другие питаются готовой органикой, поглощая её из среды.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6109043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Миксотрофы и адаптация питания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Миксотрофные виды способны переключаться между фотосинтезом и гетеротрофным питанием, что позволяет выживать при изменениях условий.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жгутиконосца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стадии развития и паразитических форм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численности жгутиконосцев в водоемах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рост численности связан с повышением температуры и светового дня, а зимой снижается из-за холода и уменьшения освещения.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Жгутиконосцы чувствительны к сезонным изменениям, что влияет на экосистемы водоёмов и биологические циклы.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биологии пресноводных экосистем, 2023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жгутиконосцев и строение жгутиков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3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 состоит из микротрубочек и создаёт волнообразные движения, позволяя клетке быстро перемещаться в воде.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84515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Жгутиконосцы реагируют на свет, направляясь к источникам света для оптимального питания и ориентации.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7803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движения может превышать длину тела клетки за секунду, что помогает избегать опасностей и искать пищу.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84515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Жгутики служат для активного поиска пищи и участия в жизни сообщества организмов, обеспечивая адаптацию к среде.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7497" y="1657625"/>
            <a:ext cx="2769551" cy="266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жгутиконосцев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1835945"/>
            <a:ext cx="2507456" cy="23217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мест обитания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Жгутиконосцы населяют пресные и солёные воды, влажные участки почвы, а также живут внутри организмов животных и человека. Они приспосабливаются к разным условиям, часто встречаясь там, где достаточно влаги и питательных веществ.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1835945"/>
            <a:ext cx="2507456" cy="23217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взаимодействия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жгутиконосцев образуют симбиотические отношения или паразитируют, воздействуя на своих хозяев. Обильное содержание органики привлекает большее число этих организмов, что влияет на экологические процессы в средах их обитания.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311" y="1595710"/>
            <a:ext cx="3854006" cy="21253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свободноживущих и паразитических жгутиконосцев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основные различия в образе жизни и значении для экосистем и человека среди свободноживущих и паразитических жгутиконосцев, с примерами видов.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Свободноживущие жгутиконосцы важны для экосистем и фотосинтеза, тогда как паразитические виды часто вызывают болезни у хозяев.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биологии, 2022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жгутиконосцев для человека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Жгутиконосцы служат биоиндикаторами качества воды, помогая оценивать экологическое состояние водоёмов и выявлять загрязнения органическими веществами.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биотехнологии их используют для производства белковой биомассы, которая может служить кормом для рыб и других животных, поддерживая агропромышленность.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жгутиконосцы являются патогенами, вызывая заболевания у человека и сельскохозяйственных животных, что требует медицинского и ветеринарного контроля.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Заболевания, вызываемые жгутиконосцами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Сонная болезнь и муха цеце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Трипаносома передаётся через укус мухи цеце в Африке, вызывая тяжелое заболевание – сонную болезнь с симптомами слабости и нарушением сна. Без своевременного лечения болезнь опасна для жизни.
</a:t>
            </a:r>
            <a:endParaRPr lang="en-US" sz="991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Лямблиоз – кишечная инфекция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Лямблии проникают в организм человека через загрязнённую воду, вызывая лямблиоз. Симптомы включают диарею, боль в животе и общую слабость, что требует медицинского вмешательства для выздоровления.
</a:t>
            </a:r>
            <a:endParaRPr lang="en-US" sz="991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Трихомониаз – распространённое венерическое заболевание
</a:t>
            </a:r>
            <a:pPr algn="ctr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Трихомонады вызывают трихомониаз, передающийся половым путём. Симптомами являются зуд, воспаление и дискомфорт в мочеполовой системе, что подчеркивает необходимость ранней диагностики и лечения.
</a:t>
            </a:r>
            <a:endParaRPr lang="en-US" sz="94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жгутиконосцев к условиям обитания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Жгутиконосцы образуют цисты, позволяющие переживать неблагоприятные условия, такие как высыхание или низкие температуры, сохраняя жизнеспособность до улучшения среды.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видах количество жгутиков меняется в зависимости от стадии развития, обеспечивая оптимальную подвижность и выживание в разных ситуациях.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Светочувствительный глазок помогает ориентироваться в пространстве, позволяя эвгленам и другим жгутиконосцам перемещаться к свету для эффективного фотосинтеза.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жгутиконосцев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597803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способ размножения жгутиконосцев — продольное деление, которое обеспечивает быстрое увеличение численности при благоприятных условиях.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784515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течение суток популяция может полностью обновиться благодаря высокой скорости деления и благоприятной среде с достаточным количеством питательных веществ.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97802" y="3620230"/>
            <a:ext cx="3761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осуществляют половое размножение, формируя гаметы, что способствует генетическому разнообразию и адаптации к изменениям среды.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784515" y="3620230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окружающей среды и наличие питательных соединений существенно влияют на интенсивность и скорость размножения жгутиконосцев.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открытия и развитие микроскопии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1674 год: наблюдения ван Левенгука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 ван Левенгук впервые увидел жгутиконосцев под микроскопом собственного изготовления, открыв мир одноклеточных организмов.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453008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век: изучение строения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детально изучили клеточное строение жгутиконосцев с помощью светового микроскопа, выявив разнообразие форм и функций.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19063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век: болезни и паразитизм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Выявлена роль некоторых жгутиконосцев как возбудителей серьёзных заболеваний у человека и животных, что послужило основой для медицинских исследований.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585118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Современность: молекулярные методы
</a:t>
            </a:r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ДНК-анализа и молекулярной биологии позволяет глубже понять эволюцию, экологическую роль и потенциал жгутиконосцев в науке и биотехнологии.
</a:t>
            </a:r>
            <a:endParaRPr lang="en-US" sz="136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Жгутиконосцы как биоиндикаторы водной среды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424291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численности эвглен и сходных видов часто указывает на загрязнение воды органическими веществами, что помогает своевременно выявлять ухудшение качества водоёмов.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215063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Жгутиконосцы чувствительны к кислородному режиму и химическим изменениям, их состояние используют для контроля экосистем, обеспечивая эффективный мониторинг водных ресурсов.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жгутиконосцев для науки и техники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Жгутиконосцы служат модельными объектами для изучения фотосинтеза, обмена веществ и механизмов эволюции одноклеточных организмов, расширяя базовые биологические знания.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анализ жгутиконосцев помогает раскрывать их адаптивные способности и уникальные биохимические пути, что важно для биотехнологической науки.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движения жгутиков вдохновляет создание микромашин и роботов, позволяя разработать новые методы в области нанотехнологий и медицины.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9516" y="0"/>
            <a:ext cx="3812418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475" y="1977628"/>
            <a:ext cx="4778400" cy="9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жгутиконосцев в науке и жизни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37475" y="3177362"/>
            <a:ext cx="47784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Жгутиконосцы — важная группа организмов, влияющая на экосистемы, биотехнологии и здоровье человека. Их изучение раскрывает сложность жизни на микроуровне и способствует развитию науки.
</a:t>
            </a:r>
            <a:endParaRPr lang="en-US" sz="136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2026-05-07T15:29:13Z</dcterms:created>
  <dcterms:modified xsi:type="dcterms:W3CDTF">2026-05-07T15:29:13Z</dcterms:modified>
</cp:coreProperties>
</file>