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ремёсла в Древней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мастера превращали простые материалы в красоту и пользу.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были нужны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Руси ремёсла помогали людям жить каждый день: делать посуду, одежду, инструменты и украшения. Без умелых мастеров дом, хозяйство и даже праздник были бы совсем другими.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9429" y="287475"/>
            <a:ext cx="4003191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было рядом почти в каждом доме, поэтому из него делали всё нужное: ложки, миски, сундуки, двери и оконные детали. Эти вещи служили долго и были удобными в быту.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украшали дерево птицами, листьями, солнцем и веточками. Резные узоры делали даже простую избу красивой, словно она надела праздничную рубашку.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36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появлялась глиняная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мягкая глина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брал глину, лепил из неё горшок или кувшин и осторожно выравнивал стенки. Работа требовала терпения, потому что мягкая посуда легко ломалась.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горячая печь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изделие сушили и обжигали в печи. Так оно становилось прочным и помогало каждый день хранить воду, кашу и другие продукты.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Собирают волокна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шерсть сначала готовили к работе: очищали, расчёсывали и превращали в длинные нити. Это был самый первый и очень важный шаг.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Ткут полотно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нитей на ткацком станке получали ткань. Она становилась основой для рубах, поясов, полотенец и покрывал.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Шьют и украшают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готовой ткани шили одежду, а потом добавляли вышивку. Красные узоры делали вещи нарядными и по-праздничному яркими.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льна и шерсти получалась одежда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9429" y="287475"/>
            <a:ext cx="4003191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на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Вышивальщицы украшали ткань крестиками, ромбами, птицами и деревьями. Такие узоры появлялись на рубахах, рушниках и праздничных полотенцах и сразу делали вещь наряднее.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верили, что вышитые знаки могут защищать человека и его дом. Поэтому обычная ткань превращалась почти в маленький оберег и красивый подарок.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и украшения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изделие должно было быть красивым и прочным. Поэтому мастер сначала продумывал форму, а потом очень долго доводил её до блеска.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металле мастера изображали птиц, зверей и витые линии. Из-за этого украшения выглядели не просто дорогими, а ещё и сказочными.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делали серьги, перстни, браслеты, подвески и колты. Такие украшения носили знатные люди и горожане, чтобы показать достаток и вкус.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работали очень аккуратно, ведь серебро, медь и золото требуют точных движений и терпения. Ошибка здесь заметна сразу, как клякса в чистой тетрадке.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металлическую основу мастера осторожно наносили цветную эмаль, и украшение сразу оживало. Синяя поверхность блестела особенно ярко. Такая вещь выглядела нарядно, будто в ней спрятали кусочек весеннего неба.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Синее сияние на металлической подвеске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Эмаль могла быть красной или зелёной, а иногда мастера соединяли несколько цветов сразу. Работа требовала очень точных движений и большой терпеливости. Зато готовое изделие казалось настоящим маленьким чудом для праздничного наряда.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 зелёные узоры для праздничного наряда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эмаль делала украшения яркими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делали кузнецы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горне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разогревал металл до нужного состояния. Только после этого кузнец мог придавать ему форму и делать прочные вещи для дома и поля.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 в умелых руках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 помогал расплющивать, выпрямлять и соединять железо. Без него не получилось бы ни ножа, ни гвоздя, ни крепкого замка.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Наковальня и готовое изделие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наковальне металл получал окончательную форму. Так появлялись топоры, ножи и сельские инструменты, без которых было трудно работать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и плетёные изделия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Береста была лёгким и удобным материалом. Из неё делали туески, коробки и посуду, в которой хранили ягоды, мёд и крупу, не боясь лишнего веса.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лозы и коры плели корзины и ловушки. Такие вещи были прочными и служили в хозяйстве верно, как маленькие помощники на каждый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Свистульки, лошадки, куклы и зверушки превращали обычную игру в знакомство с миром людей и животных.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игрушечных образа особенно радовали детей и легко узнавались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слайда «Игрушки и маленькие подарки»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мастерству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помощь в доме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наблюдал за работой взрослых, подавал инструменты и учился не мешать делу. Так он постепенно привыкал к порядку и аккуратности.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первые простые изделия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становились увереннее, мастер доверял ученику несложную работу. Он мог плести, лепить, строгать или вышивать самые простые детали.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— собственное мастерство
</a:t>
            </a:r>
            <a:pPr algn="l" indent="0" marL="0">
              <a:lnSpc>
                <a:spcPct val="130040"/>
              </a:lnSpc>
              <a:buNone/>
            </a:pPr>
            <a:r>
              <a:rPr lang="en-US" sz="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тренировки человек начинал делать вещи сам. Он запоминал приёмы, понимал материалы и мог создавать красивые и прочные изделия.
</a:t>
            </a:r>
            <a:endParaRPr lang="en-US" sz="12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работали гончары, рядом — кузнецы, а чуть дальше — ткачи и резчики по дереву. По звукам и запахам можно было сразу понять, что здесь живёт трудолюбивый город.
</a:t>
            </a:r>
            <a:endParaRPr lang="en-US" sz="880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где стучат молотки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прилавкам несли посуду, ткани, ножи, игрушки и украшения. За изделия получали соль, зерно, мёд и воск, а вместе с ними — новости и знакомство с людьми из других мест.
</a:t>
            </a:r>
            <a:endParaRPr lang="en-US" sz="917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торге оживает вся земля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ремесленники оживляли город и торг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в древнерусских вещах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строился из простых повторяющихся знаков: кругов, ромбов, волн, листьев и птиц. Такие рисунки легко узнавались и красиво смотрелись на одежде, посуде и мебели.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не только украшали вещи, но и создавали особое настроение. Люди старались сделать предмет праздничным, чтобы он радовал глаз и показывал заботу мастера о красоте.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орнаменте часто скрывался смысл: пожелание удачи, защиты и добра. Поэтому рисунок был не просто украшением, а маленьким посланием от мастера к человеку.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6156" y="1172034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мастеров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делали посуду, сундуки, двери и игрушки. Материал был тёплым, лёгким в обработке и подходил для самых разных изделий.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помогала создавать горшки, кувшины и чаши. После обжига она становилась прочной и хорошо служила в быту.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шерсть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нитей ткали ткань для одежды, полотенец и покрывал. Эти материалы защищали от холода и позволяли украшать вещи вышивкой.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 береста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шёл на инструменты и украшения, а береста — на лёгкие коробки и туески. Каждый материал имел своё важное дело.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9429" y="287475"/>
            <a:ext cx="4003191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почти всё было сделано руками мастера: от ложки и горшка до пояса, сундука и замка. Такие вещи помогали жить удобно и красиво.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бережно хранили, чинили и передавали детям. Поэтому дом казался не пустым, а тёплым, обжитым и очень похожим на живую историю семьи.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археологи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раскопках попадаются кусочки посуды, фрагменты украшений и обломки инструментов. Они помогают понять, какими вещами пользовались люди в древних городах.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учёные находят следы мастерских: ямки от печей, остатки сырья и рабочие места ремесленников. По ним можно представить сам процесс труда.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находка — как подсказка из прошлого. Вместе они помогают восстановить жизнь людей Древней Руси без догадок и лишних выдумок.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глине, дереве и металле сохраняются следы пальцев, резца и молота. Эти маленькие отметины рассказывают, как именно мастер держал и обрабатывал 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94" y="1800575"/>
            <a:ext cx="3026513" cy="2401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узоры в новой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приёмы не исчезли: их можно увидеть в вышивке, деревянной резьбе и народных игрушках. Они сразу делают вещь узнаваемой и очень тёплой.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живут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мастера бережно продолжают старые формы, чтобы не потерять опыт предков. Благодаря этому прошлое остаётся рядом с нами и сегодня.
</a:t>
            </a:r>
            <a:endParaRPr lang="en-US" sz="15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00700" y="247075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древнерусского мастерства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1056100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брали дерево, глину, лён, шерсть, металл и бересту. Из них рождались вещи для дома, работы и праздника.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375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каждом предмете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Ложка, замок, горшок или платок должны были служить долго. Поэтому ремесленники думали не только о красоте, но и о прочности.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0163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как знак заботы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вышивка и резьба делали обычные вещи нарядными. Красота показывала уважение к труду и радость от сделанной вещи.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93423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менял жизнь
</a:t>
            </a:r>
            <a:pPr algn="l" indent="0" marL="0">
              <a:lnSpc>
                <a:spcPct val="13004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помогали людям строить, хранить, одеваться и торговать. Благодаря мастерам повседневная жизнь становилась удобнее и ярче.
</a:t>
            </a:r>
            <a:endParaRPr lang="en-US" sz="11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мастеров Древней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ремёсла Древней Руси показали, как из простых материалов рождались полезные и красивые вещи. Их опыт и сегодня учит терпению, аккуратности и любви к труду.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2026-05-21T09:25:01Z</dcterms:created>
  <dcterms:modified xsi:type="dcterms:W3CDTF">2026-05-21T09:25:01Z</dcterms:modified>
</cp:coreProperties>
</file>