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Информация, вероятность и энтропия: как наука описывает неопределённость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измеряют неожиданность, используя вероятность и энтропию в науке.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входит в естествознание 11 класса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естествознании 11 класса вероятностный язык нужен, чтобы описывать случайность в физике и информатике. Энтропия связывает теорию информации с термодинамикой и помогает количественно сравнивать сложность сообщений и систем. 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Шеннону информация зависит не от «смысла», а от неожиданности. Если вероятность меньше, событие сильнее меняет представление о системе: I(x) = -log2 p(x).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количества информации в теории Шеннона: I(x) = -log2 p(x).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1/8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событие имеет вероятность 1/8, сообщение о нём добавляет заметное новое знание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993739"/>
            <a:ext cx="4452300" cy="1512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события и количество информации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вероятность, тем больше информации несёт сообщение о наступлении события. При каждом удвоении «редкости» прибавляется 1 бит, а при p=1 информация равна нулю.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растёт логарифмически: редкие события информативнее частых; при p=1 событие полностью предсказуемо.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I(x) = -log2 p(x), определение количества информации в теории Шеннона.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Шеннона и смысл логарифма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логарифм по основанию 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информации для одного исхода: I(x) = -log2 p(x). Основание 2 выбирают, потому что единицей измерения служит бит, а значения удобно суммировать для независимых событий.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«читать» шкалу редкости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 превращает вероятности в шкалу редкости: частые исходы дают малую информацию, редкие — большую. Важно помнить: формула описывает вероятностную модель, а не эмоциональную «значимость» события.
</a:t>
            </a:r>
            <a:endParaRPr lang="en-US" sz="107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информация при уменьшении вероятности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 неравномерность: падение вероятности сильнее «поднимает» I при малых p, поэтому редкие случаи особенно информативны.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у нуля значения растут быстрее всего: небольшая дополнительная «непредсказуемость» даёт большую информационную прибавку.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Построено по формуле I = -log2 p; опорные точки: p = 1, 1/2, 1/4, 1/8, 1/16 и p = 0,01.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Энтропия H = -Σ p(x) log2 p(x) задаёт среднее количество информации на одно сообщение. Чем равномернее распределение, тем выше H и тем меньше предсказуемость.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Энтропия равномерного распределения из 6 исходов: H = log2 6 ≈ 2,585.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2,585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идеального шестигранного кубика энтропия близка к 2,585 бита, потому что шесть исходов равновероятны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энтропии разных источников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одинаковом числе исходов энтропия определяется не «количеством» вариантов само по себе, а тем, насколько вероятности различаются.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распределение даёт максимум энтропии; при перекосе вероятностей средняя неопределённость уменьшается.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рассчитаны по H = -Σ p(x) log2 p(x) для указанных распределений (включая log2 32 = 5).
</a:t>
            </a:r>
            <a:endParaRPr lang="en-US" sz="76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и минимальная энтропия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энтропия достигается, когда все исходы равновероятны: тогда результат труднее предсказать и средняя неопределённость максимальна.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энтропия равна нулю в полностью предсказуемой системе, где возможен только один исход: сообщение не добавляет новой информации.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сравнении «более случайных» и «более упорядоченных» сообщений видно: чем больше повторяемости и неравномерности, тем ниже энтропия и ниже средняя информационная неопределённость.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вычисляются информация и энтропия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расчёта по вероятностной модели распределения исходов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«Ливень после затяжной паузы»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долгое время держится сухая погода, дождь воспринимается как сильное отклонение от ожиданий. По вероятностной модели событие с малой p(x) приносит больше информации: оно заметно меняет наше представление о ситуации. Поэтому новость «начался дождь» ощущается информационно насыщенной.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Монета, которая «почти поверила в себя»
</a:t>
            </a:r>
            <a:pPr algn="ctr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монета десять раз подряд даёт один и тот же результат, мозг начинает подмечать закономерность: серия «выглядит необычной» в следующем испытании. Хотя отдельный опыт имеет свою реализацию, в вероятностной логике снижается ожидаемость привычного паттерна. Именно разрыв между ожиданием и результатом делает сообщение заметным.
</a:t>
            </a:r>
            <a:endParaRPr lang="en-US" sz="958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сюжета в случайной системе
</a:t>
            </a:r>
            <a:pPr algn="ctr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поиск нужного файла в огромной папке: находка при первой попытке редко предсказуема. Когда вероятность исхода мала, каждое подтверждение становится информационным событием. Даже один факт может существенно сократить неопределённость — поэтому редкость часто «высвечивает» значимость сообщения.
</a:t>
            </a:r>
            <a:endParaRPr lang="en-US" sz="99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редкие события особенно заметны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распределение вероятностей и его влияние на энтропию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исход встречается заметно чаще, неопределённость падает: знание о наиболее вероятном варианте экономит «информационный ресурс» на последующих сообщениях.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разности вероятностей энтропия ниже, чем в равномерном случае четырёх исходов: ожидаемый результат чаще, а значит, средняя информационная неопределённость уменьшается.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вероятностей для иллюстрации: A=0,5; B=0,25; C=0,125; D=0,125 (расчёт по формуле энтропии Шеннона, без внешних данных).
</a:t>
            </a:r>
            <a:endParaRPr lang="en-US" sz="7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2328" y="1460927"/>
            <a:ext cx="573975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Энтропия и сжатие данных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 «сжимаемо» сообщение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энтропия означает, что в данных мало предсказуемости и повторяемость слабая. Такое сообщение труднее представить короче без потерь, поскольку нечего «угадать» заранее.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уменьшают неопределённость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встречается много одинаковых символов или устойчивых фрагментов, вероятности становятся неравномерными. Тогда энтропия ниже, а кодирование может использовать более короткие обозначения для частых элементов.
</a:t>
            </a:r>
            <a:endParaRPr lang="en-US" sz="943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ZIP: экономия на закономерностях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типа ZIP извлекают из текста статистические структуры: когда одни фрагменты повторяются чаще, их можно описывать компактнее. Сжатие особенно хорошо работает при низкой энтропии.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PNG и предсказуемые пиксели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изображений PNG стремится кодировать повторяющиеся участки и предсказуемые изменения яркости. Чем регулярнее структура, тем меньше энтропия и тем эффективнее конечный размер файла.
</a:t>
            </a:r>
            <a:endParaRPr lang="en-US" sz="9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139" y="1073232"/>
            <a:ext cx="5003723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Избыточность и эффективность кодирования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длина кода зависит от вероятности символов: более вероятные символы кодируются короче. Отсюда следует связь между неравномерностью распределения и средней длиной сообщения.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вероятность символа, тем меньше может быть длина его кодового слова. При неравномерном распределении средняя длина сообщения сокращается.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свойств оптимальных префиксных кодов и оценок средней длины по вероятностям (качественные выводы; без внешних экспериментальных датасетов).
</a:t>
            </a:r>
            <a:endParaRPr lang="en-US" sz="6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физикой: энтропия в природе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физике энтропия описывает не «хаос в голове», а число возможных микросостояний системы. Чем больше вариантов внутреннего состояния, тем сильнее неопределённость: система меньше поддаётся точному предсказанию.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Больцмана S = k ln W показывает: при увеличении W энтропия растёт. Здесь W — количество микросостояний, а k — постоянная Больцмана. Логарифм делает рост умеренным и согласует масштабы.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термодинамике энтропия связана с направленностью процессов: переход от более упорядоченного к менее упорядоченному состоянию обычно сопровождается ростом числа доступных вариантов. Информационный смысл усиливает эту картину — больше вариантов значит больше неопределённости.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Информация, шум и надёжность связи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росте шума наблюдаемый результат всё чаще отличается от исходного. Тогда растёт вероятность ошибок и уменьшается доля полезной информации, извлекаемой из сообщений.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надёжность передачи определяется не одной мощностью сигнала, а тем, насколько сигнал различим на фоне шума; иначе информация «теряется».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без привязки к конкретному эксперименту: три уровня шума и относительное изменение «полезной доли». В реальности значения зависят от модели канала.
</a:t>
            </a:r>
            <a:endParaRPr lang="en-US" sz="7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вероятности к решению в анализе данных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обобщает типичный вероятностный рабочий процесс из наблюдений и расчётов неопределённости.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679" y="1191481"/>
            <a:ext cx="264254" cy="352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152" y="3409086"/>
            <a:ext cx="348561" cy="2788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6160" y="1559828"/>
            <a:ext cx="264316" cy="35242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24244" y="2644781"/>
            <a:ext cx="348623" cy="34862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90561" y="3499708"/>
            <a:ext cx="348623" cy="34862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вероятность и энтропия сегодня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879050" y="14658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файлов и изображений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кодировании учитывают распределение символов и фрагментов. Энтропия помогает понять, есть ли в данных избыточность и насколько эффективно можно уменьшить объём без потерь.
</a:t>
            </a:r>
            <a:endParaRPr lang="en-US" sz="951" dirty="0"/>
          </a:p>
        </p:txBody>
      </p:sp>
      <p:sp>
        <p:nvSpPr>
          <p:cNvPr id="17" name="Text 3"/>
          <p:cNvSpPr txBox="1"/>
          <p:nvPr/>
        </p:nvSpPr>
        <p:spPr>
          <a:xfrm>
            <a:off x="916100" y="3649592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Мобильная связь и передача по каналам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Помехи и ограниченная пропускная способность заставляют использовать вероятностные модели ошибок. Энтропия связана с тем, сколько данных можно надёжно передать и где нужны исправления.
</a:t>
            </a:r>
            <a:endParaRPr lang="en-US" sz="951" dirty="0"/>
          </a:p>
        </p:txBody>
      </p:sp>
      <p:sp>
        <p:nvSpPr>
          <p:cNvPr id="18" name="Text 4"/>
          <p:cNvSpPr txBox="1"/>
          <p:nvPr/>
        </p:nvSpPr>
        <p:spPr>
          <a:xfrm>
            <a:off x="5793825" y="1836715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речи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не фиксирована: произношение меняется. Вероятностные методы подбирают наиболее правдоподобную последовательность слов по статистике звуков и контексту, снижая неопределённость.
</a:t>
            </a:r>
            <a:endParaRPr lang="en-US" sz="951" dirty="0"/>
          </a:p>
        </p:txBody>
      </p:sp>
      <p:sp>
        <p:nvSpPr>
          <p:cNvPr id="19" name="Text 5"/>
          <p:cNvSpPr txBox="1"/>
          <p:nvPr/>
        </p:nvSpPr>
        <p:spPr>
          <a:xfrm>
            <a:off x="3352100" y="29187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и генетика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Вероятностные модели помогают сравнивать ДНК-последовательности и искать участки с похожими функциями. Неравномерность встречаемости нуклеотидов отражает биологические ограничения и контекст.
</a:t>
            </a:r>
            <a:endParaRPr lang="en-US" sz="951" dirty="0"/>
          </a:p>
        </p:txBody>
      </p:sp>
      <p:sp>
        <p:nvSpPr>
          <p:cNvPr id="20" name="Text 6"/>
          <p:cNvSpPr txBox="1"/>
          <p:nvPr/>
        </p:nvSpPr>
        <p:spPr>
          <a:xfrm>
            <a:off x="6518425" y="3773641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Поисковые системы и анализ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помогает ранжировать результаты и оценивать вероятность гипотез. Энтропия служит индикатором сложности данных: чем выше неопределённость, тем осторожнее выводы.
</a:t>
            </a:r>
            <a:endParaRPr lang="en-US" sz="9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понимании темы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не равна смыслу сообщения. В теории Шеннона важна вероятность события: одинаково «понятный» текст может быть информационным по-разному в зависимости от того, насколько он предсказуем в модели.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Энтропия не равна бытовому «хаосу». Это строго определённая математическая мера средней неопределённости. Два процесса могут казаться хаотичными по ощущениям, но иметь разную энтропию при корректном расчёте.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не гарантирует конкретный исход. Низкая вероятность события не отменяется в отдельном опыте, а высокая — не означает, что событие обязательно произойдёт в следующий раз.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эксперимент нельзя путать с закономерностью серии наблюдений. На практике вероятность описывает, как часто исход появляется в долгом повторении, поэтому оценки информации требуют статистической опоры.
</a:t>
            </a:r>
            <a:endParaRPr lang="en-US" sz="8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71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один язык для случайности, данных и природы
</a:t>
            </a:r>
            <a:endParaRPr lang="en-US" sz="3471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описывает ожидание события, информация измеряет неожиданность результата, а энтропия показывает среднюю неопределённость системы. Эти идеи объединяют математику, физику и информатику, помогая кодировать, сравнивать и анализировать данные.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2026-05-12T09:59:58Z</dcterms:created>
  <dcterms:modified xsi:type="dcterms:W3CDTF">2026-05-12T09:59:58Z</dcterms:modified>
</cp:coreProperties>
</file>