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 геометрию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форму, меру и порядок вокруг нас.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возникла из практических задач: измерения земли, строительства и планирования. Сегодня она помогает не только считать, но и точно рассуждать, строить чертежи и проверять выводы.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землемеров до школьной доски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831" y="140065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61281" y="1400650"/>
            <a:ext cx="169650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геометрия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самых простых объектов: точки, прямой, отрезка и луча. Из них строятся чертежи, фигуры и более сложные модели, с которыми работают на уроках.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описывают форму предметов на бумаге и доске. У них можно сравнивать стороны, углы, вершины и находить признаки, по которым одна фигура отличается от другой.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изучает не только плоские изображения, но и тела в пространстве: куб, шар, цилиндр, призму. Они помогают понять, как устроены реальные предметы и упаковка.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геометрии находят длину, площадь, объём и величины углов. Эти измерения нужны, чтобы оценить размеры рисунка, помещения, участка или детали без лишних предположений.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 геометрии — не просто заметить закономерность, а доказать её. Поэтому каждый вывод опирается на определения, свойства и уже известные правила.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легко увидеть прямоугольные парты, доску, окна и двери. Их форма помогает удобно размещать людей, свет и учебные материалы, а также упрощает измерения.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знаки используют круг, треугольник или прямоугольник. Геометрическая форма делает их заметными издалека и помогает быстро понять смысл даже без чтения текста.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на стадионах и в спортзале состоит из линий, дуг и прямых углов. Благодаря этому можно точно определять границы, направления движения и игровые зоны.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книги, тетради, банки и экраны тоже имеют узнаваемые формы. Геометрия помогает делать их удобными, прочными и экономичными при изготовлении.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зданиях, мостах, плитке и ограждениях часто повторяются одинаковые элементы. Если присмотреться, вокруг можно найти много примеров симметрии, параллельных линий и прямых углов.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темы урока; данные условные, предназначены для учебного сравнения.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в каких сферах формы, линии и симметрия заметнее всего.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техника лидируют, потому что там особенно важны точность, устойчивость и повторяемость форм.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геометрические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место и не имеет размеров. На чертеже она помогает указать положение объекта, начало построения или пересечение линий, но сама по себе не измеряется.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ни начала, ни конца и продолжается бесконечно в обе стороны. На рисунке мы показываем только её часть, чтобы удобно работать с чертежом.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 с двумя концами. Его можно измерить линейкой, поэтому отрезки часто используют в задачах на длину, периметр и построение фигур.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начало, но продолжается бесконечно в одном направлении. Он удобен для изображения сторон угла и помогает объяснять, как образуются различные геометрические построения.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3245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плоские фигуры по числу сторон, вершин и особым свойствам.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удобно различать не по внешнему виду, а по признакам: сторонам, вершинам и углам.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фигуры и их 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их виды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угол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появляется, когда два луча выходят из одной точки. Эта точка называется вершиной, а сами лучи образуют стороны угла, по которым его можно измерять.
</a:t>
            </a:r>
            <a:endParaRPr lang="en-US" sz="822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90°. Он выглядит узким и часто встречается в треугольниках, стрелках, крышах зданий и некоторых орнаментах, где линии сходятся под небольшим наклоном.
</a:t>
            </a:r>
            <a:endParaRPr lang="en-US" sz="761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легко заметить в клетчатой тетради, на листе бумаги, в рамке окна и в углах прямоугольных предметов, которыми мы пользуемся каждый день.
</a:t>
            </a:r>
            <a:endParaRPr lang="en-US" sz="819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 меньше 180°. Он раскрыт шире прямого, поэтому его можно увидеть в раскрытых ножницах, развёрнутых фигурах и некоторых схемах.
</a:t>
            </a:r>
            <a:endParaRPr lang="en-US" sz="905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равен 180°. Его стороны лежат на одной прямой, поэтому он помогает понять, как связаны прямая линия и угол на чертеже.
</a:t>
            </a:r>
            <a:endParaRPr lang="en-US" sz="9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геометрическая задача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школьных задачах по геометрии: от анализа чертежа до проверки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Периметр, площадь и объём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сумма длин всех сторон фигуры. Он показывает, сколько материала нужно для рамки, ограждения или контура рисунка, если объект нужно обвести по краю.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поверхность. Её сравнивают у тетрадного листа, пола, поля или карточки, когда важно узнать не только форму, но и размер поверхности.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описывает пространство внутри тела. Он нужен, когда нужно понять, сколько поместится в коробку, стакан, аквариум или другой предмет с внутренним пространством.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примерам из школьного курса и повседневной среды; без точных статистических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величины требуют разных единиц и способов записи: линейных, квадратных или кубических.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объединяет измерения формы, поверхности и пространства, поэтому важно сразу выбирать подходящую величину.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величины измеряют в 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 закон красоты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 снежинка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бабочки левая и правая половины почти одинаковы, поэтому она выглядит уравновешенно и легко узнаётся. У снежинки повторяются лучи и узоры вокруг центра. Такие формы удобно рассматривать на уроке, потому что они наглядно показывают осевую и лучевую симметрию.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на фасаде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зданиях и в орнаментах симметрия помогает создать порядок и ритм. Одинаковые детали по обе стороны линии делают рисунок цельным и аккуратным. Именно поэтому архитекторы и художники часто используют повторение форм, чтобы подчеркнуть красоту и гармонию.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прямые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45570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идут рядом и не встречаются даже при бесконечном продолжении. Их легко заметить на линованной бумаге, железнодорожных путях и в аккуратной разметке чертежа.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45570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так, что образуют прямой угол. Это свойство особенно важно при построении стен, углов комнаты, клеток тетради и дорожных перекрёстков.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величины есть свои привычные единицы: их выбирают по смыслу измерения.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зависит от того, что измеряют: линию, поверхность, пространство или наклон.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 геометрии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типичным предметам повседневного окружения; без точных статистических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 легко найти в предметах, которыми мы пользуемся каждый день.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круг, прямоугольник и треугольник: именно они удобны для предметов, знаков и конструкций.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фигуры в 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16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геометрия помогает на других уроках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точно передавать пропорции, строить фигуры и соблюдать аккуратность в изображениях. Без неё трудно сделать ровный рисунок и правильно разместить элементы на листе.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технологии геометрия нужна для чертежей, разметки деталей и работы с формами. Она помогает понять, как соединяются части изделия и почему важны точные размеры.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планы и схемы основаны на линиях, углах и масштабах. Геометрия помогает читать условные обозначения, ориентироваться на местности и сравнивать размеры объектов.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часто приходится работать с движением, направлением и графиками. Геометрические знания помогают понимать траектории, чертежи приборов и расположение объектов в пространстве.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геометрия полезна при создании изображений на экране и моделей объектов. Она помогает задавать форму, положение и размер элементов в цифровой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геометрии переходят от наблюдения к доказательству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при изучении свойств фигур и решении задач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ошибаться на первых уроках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длину и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показывает размер линии, а площадь — сколько места занимает поверхность. Если смешать эти понятия, ответ будет неверным даже при правильных вычислениях.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периметр и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сумма всех сторон, а площадь — внутренняя часть фигуры. Эти величины решают разные задачи и записываются в разных единицах.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углом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 — это не сторона фигуры, а часть пространства между двумя лучами. Его нельзя измерять как длину, потому что используется другая величина.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забывать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единицы измерения числовой ответ неполный. Один и тот же результат может означать сантиметры, квадратные сантиметры или градусы — смысл зависит от записи.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ещё раз посмотреть на условие и проверить, подходит ли результат. Такая привычка помогает заметить ошибку раньше, чем работа будет сдана.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начинает с линии на бумаге, а потом превращает её в здание, которое можно увидеть в городе. Строитель читает чертежи, проверяет размеры и следит, чтобы стены, окна и перекрытия точно совпали с планом.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и строитель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 использует формы и пропорции, чтобы предметы выглядели удобно и красиво. Картограф строит планы и карты, а программист создаёт изображения на экране, где важны координаты, размер и положение каждого элемента.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Дизайнер, картограф и программист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геометрия становится профессией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простых идей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форму, измерять пространство и рассуждать точно. Точка, отрезок, угол, периметр, площадь и симметрия становятся первыми шагами к более сложной математике.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2026-05-29T01:41:38Z</dcterms:created>
  <dcterms:modified xsi:type="dcterms:W3CDTF">2026-05-29T01:41:38Z</dcterms:modified>
</cp:coreProperties>
</file>