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12. Social issues: темы, лексика и речевые навыки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проблемы, полезная лексика и простые высказывания на английском.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social issues изучают на уроках английского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social issues связана с жизнью подростков: школьные конфликты, дружба, семья, бедность, discrimination и забота об окружающих. Она помогает расширять словарь, учиться кратко объяснять мнение и предлагать простые решения на английском языке.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66922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78847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66922"/>
            <a:ext cx="311100" cy="24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Social issues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problem, difficulty, poverty, inequality, unemployment помогают назвать ситуацию, которая требует внимания. Для 7 класса важно уметь не только переводить их, но и объяснять значение простыми английскими словами.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Bullying, discrimination и violence описывают поведение, которое причиняет вред другим людям. Эти слова часто встречаются в текстах о школе и обществе, поэтому их нужно узнавать в контексте и правильно употреблять.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и respect показывают, что люди живут и действуют вместе. Выражения to treat people fairly и to protect rights помогают говорить о равном отношении и вежливом поведении.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face a problem, to ask for help и to make a difference делают речь точнее. Они помогают описывать жизненные ситуации, выражать мнение и говорить о полезных действиях простыми словами.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Support, solution, help и charity связаны с тем, как люди решают трудные ситуации. Такие слова особенно полезны в коротких диалогах, где нужно предложить помощь или обсудить выход из проблемы.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слов по Unit 12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удобно объединяется в четыре смысловые группы, чтобы быстрее запоминать слова и использовать их в 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показывает, что слова темы связаны между собой и помогают строить понятные ответы о проблемах и решениях.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Unit 12 по теме social issues, учебный материал для 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94" y="75"/>
            <a:ext cx="4406801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Bullying: школьная проблема и слова для описания ситуации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73394" y="1061783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 — это повторяющееся обидное поведение, когда один ученик или группа учеников унижает другого. Важно сразу распознавать такую ситуацию и не считать её шуткой.
</a:t>
            </a:r>
            <a:endParaRPr lang="en-US" sz="1017" dirty="0"/>
          </a:p>
        </p:txBody>
      </p:sp>
      <p:sp>
        <p:nvSpPr>
          <p:cNvPr id="14" name="Text 3"/>
          <p:cNvSpPr txBox="1"/>
          <p:nvPr/>
        </p:nvSpPr>
        <p:spPr>
          <a:xfrm>
            <a:off x="673394" y="1865830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для этой темы часто используют слова tease, insult, ignore, spread rumors и exclude from a group. Они помогают точно описать, как именно проявляется обидное поведение.
</a:t>
            </a:r>
            <a:endParaRPr lang="en-US" sz="1017" dirty="0"/>
          </a:p>
        </p:txBody>
      </p:sp>
      <p:sp>
        <p:nvSpPr>
          <p:cNvPr id="15" name="Text 4"/>
          <p:cNvSpPr txBox="1"/>
          <p:nvPr/>
        </p:nvSpPr>
        <p:spPr>
          <a:xfrm>
            <a:off x="673394" y="2669865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 может испортить настроение, снизить уверенность в себе и сделать школу неприятным местом. Поэтому в разговоре важно подчеркивать уважение, безопасность и поддержку одноклассников.
</a:t>
            </a:r>
            <a:endParaRPr lang="en-US" sz="1017" dirty="0"/>
          </a:p>
        </p:txBody>
      </p:sp>
      <p:sp>
        <p:nvSpPr>
          <p:cNvPr id="16" name="Text 5"/>
          <p:cNvSpPr txBox="1"/>
          <p:nvPr/>
        </p:nvSpPr>
        <p:spPr>
          <a:xfrm>
            <a:off x="673394" y="3473897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сталкивается с bullying, нужно обратиться к взрослому, сохранить спокойствие и попросить помощи. В речи полезно использовать фразы about help, respect и fair behavior.
</a:t>
            </a:r>
            <a:endParaRPr lang="en-US" sz="1017" dirty="0"/>
          </a:p>
        </p:txBody>
      </p:sp>
      <p:sp>
        <p:nvSpPr>
          <p:cNvPr id="17" name="Text 6"/>
          <p:cNvSpPr txBox="1"/>
          <p:nvPr/>
        </p:nvSpPr>
        <p:spPr>
          <a:xfrm>
            <a:off x="673394" y="4277929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bullying учит говорить о школьной ситуации без грубости и обвинений. Английские слова помогают описать проблему ясно и напомнить о безопасном общении.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выражения для обсуждения социальных проблем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английские слова и фразы помогают говорить о социальных проблемах просто, точно и без лишних сложностей.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фразы позволяют назвать проблему, описать помощь и выразить уважительное отношение к людям.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материал Unit 12 для 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для выражения мнения и совета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для совета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should помогает дать мягкий совет или предложить правильное действие. Например: We should help others. Students should respect each other. Это самая полезная модель для обсуждения социальных тем в 7 классе.
</a:t>
            </a:r>
            <a:endParaRPr lang="en-US" sz="1197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not для предупреждения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should not нужна, когда мы говорим, чего лучше не делать. Она звучит вежливо и подходит для советов, связанных со школьным поведением, помощью одноклассникам и уважением к другим.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 must not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выражает сильное правило, а must not — запрет. В теме social issues это особенно важно в фразе You must not bully anyone, потому что она подчеркивает серьезность правила.
</a:t>
            </a:r>
            <a:endParaRPr lang="en-US" sz="1268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и 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think, In my opinion и because помогают коротко объяснить свою позицию. Они делают ответ связным и позволяют сказать не только мнение, но и причину.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аргументация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достаточно одного-двух простых предложений с советом и объяснением. Такая модель делает речь понятной, уверенной и удобной для диалога или мини-выступления.
</a:t>
            </a:r>
            <a:endParaRPr lang="en-US" sz="12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короткое высказывание о social issue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 для устного ответа из 4–6 предложений.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Discrimination: слова для разговора о равном отношении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Discrimination — это несправедливое отношение к человеку из-за пола, возраста, внешности, национальности, языка или особенностей здоровья. Важно понимать, что такая проблема касается уважения и равных возможностей.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подходят фразы treat people equally, respect differences и stand against unfair behavior. Они помогают говорить о правильном отношении к людям и о защите справедливости.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противопоставлением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особенно важно различать fair и unfair, equality и inequality, respect и disrespect. Эти пары слов помогают точнее выражать мысль и замечать оттенки значения в тексте.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решении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Обсуждая discrimination, можно сказать, что люди должны поддерживать друг друга и не делить окружающих на «своих» и «чужих». Такой ответ звучит просто, ясно и по-английски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and support: как люди помогают друг другу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акция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одной школы решили собрать книги и тетради для детей, которым нужна поддержка. Они сделали объявление, подготовили коробки для donations и организовали небольшое мероприятие в коридоре. Каждый мог внести свой вклад и почувствовать себя частью community.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в районе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volunteers помогла пожилым соседям подготовить двор к зиме: убрала листья, принесла продукты и проверила, не нужна ли ещё помощь. Такое участие показывает, что support — это не только слово, но и реальные добрые действия.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который действует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ученики договорились помогать новеньким и тем, кому трудно в учёбе. Они организовали обмен тетрадями, короткие консультации и сбор вещей для local families. Когда люди work together, даже маленькие дела делают community stronger.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описывать чувства и последствия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использовать в устном ответе, когда нужно показать связь между проблемой, эмоциональной реакцией и влиянием на учебу или общение.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серьезнее социальная проблема, тем сильнее эмоциональные и учебные последствия, поэтому важно уметь их точно описывать.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12,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5520"/>
            <a:ext cx="355200" cy="28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750" y="3001300"/>
            <a:ext cx="23445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заголовок: он подсказывает тему текста и помогает предположить, о какой социальной проблеме пойдет речь, еще до чтения абзацев.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чтения выделяй слова, которые повторяются или связаны с проблемой, чувствами и решением. Они помогают быстро понять главную мысль и важные детали.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because, so, therefore и as a result показывают, почему что-то произошло и к чему это привело. Это особенно важно в текстах о помощи людям.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попробуй сформулировать, о чем текст в целом, а затем назови один-два факта. Так легче отличить главную мысль от подробностей.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текст о социальных проблемах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Reading: ключевые вопросы к тексту Unit 12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быстрее найти главную мысль, факты и мнение в тексте о социальных проблемах.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направляют чтение: сначала определяются участники и причина, затем решение и основная идея текста.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чтению Unit 12,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решения проблемы в школе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обсуждения и решения школьной социальной проблемы в Unit 12.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помогают в диалоге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do you think? и In my opinion… помогают вежливо открыть обсуждение и показать, что ты готов услышать мнение другого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I agree. удобно использовать, когда ты поддерживаешь собеседника. Такая реплика делает диалог простым, естественным и понятным для 7 класса.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согласиться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disagree. позволяет спокойно выразить другое мнение без конфликта. После нее можно добавить короткое объяснение с because или but.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We should help. и That is not fair. подходят, когда нужно обсудить проблему, поддержать человека и предложить справедливое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для темы помощи и участия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особенно полезны в проектах и ответах, где нужно показать не только проблему, но и конкретные действия учеников.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высоким практическим смыслом помогают говорить о социальной ответственности просто и по делу.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Unit 12,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Writing: как построить короткий текст по теме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одного ясного предложения: bullying, discrimination, poverty или другая social issue. Это сразу задает тему и помогает не уходить в сторону.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напиши две или три короткие детали: где это происходит, кого это касается, почему ситуация важна. Используй простые, точные слова без лишних повторов.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свое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фактов добавь одну фразу с I think или In my opinion. Так текст станет личным и покажет, что ты умеешь выражать позицию по теме.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предложи одно понятное действие: help, report, support, respect. Для связности используй first, also, because и finally.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мини-проекта о social issues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темы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выбирает одну социальную проблему, например bullying или fairness, и определяет, что именно нужно показать в проекте: слова, пример, мнение и решение.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Подготовка продукта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Создается плакат, памятка или короткая презентация. Важно, чтобы были один факт, одно мнение и одно предложение решения, написанные простым английским языком.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 материала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подбирают 5–7 слов и выражений, а затем собирают короткую информацию из учебника, обсуждения или мини-интервью с одноклассниками.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Представление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кратко показывает проект классу и объясняет, почему тема важна. После выступления можно ответить на один-два вопроса и обсудить идеи.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Самопроверка: что ученик должен уметь после Unit 12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насколько уверенно ты используешь лексику, чтение, говорение и письмо по теме социальных проблем.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может назвать слова, объяснить проблему и предложить решение, значит основные цели раздела достигнуты.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задания Unit 12, 7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12: язык, чтобы говорить о важных вещах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12 помогает говорить о социальных проблемах просто и уважительно. Ученики расширяют словарь, учатся выражать мнение, предлагать решения и читать короткие тексты о реальных жизненных ситуациях.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2026-05-30T21:57:17Z</dcterms:created>
  <dcterms:modified xsi:type="dcterms:W3CDTF">2026-05-30T21:57:17Z</dcterms:modified>
</cp:coreProperties>
</file>