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 и минералы земной коры: главные темы и значения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материалы земной коры: минералы, породы и их роль в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строение земной коры: ключевые компоненты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состоит из трёх типов пород: магматических, осадочных и метаморфических. Минералы придают породам характерные свойства, важные для понимания планеты и её ресурсов.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 — природное вещество с определённым химическим составом и кристаллической структурой, образующее основу многих пород.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порода — твёрдое образование, состоящее из одного или нескольких минералов, объединённых в природной массе.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кварц — это минерал с характерной формой и свойствами, тогда как гранит — порода, включающая кварц и другие минералы.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и горные породы: определения и отличие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обладают уникальными химическими формулами и кристаллической структурой, обеспечивая разнообразие земных пород.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8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5 500
</a:t>
            </a:r>
            <a:endParaRPr lang="en-US" sz="5083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геологических исследований, 2024 год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11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минералов известно науке на сегодняшний день, из которых примерно 200 широко распространены в земной коре.
</a:t>
            </a:r>
            <a:endParaRPr lang="en-US" sz="181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44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горных пород по происхождению
</a:t>
            </a:r>
            <a:endParaRPr lang="en-US" sz="1944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пород и их формирование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магматических, осадочных и метаморфических пород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Магматические породы: от глубин к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Магматические породы формируются при остывании магмы глубоко в земле (интрузивные, как гранит) или на поверхности (эффузивные, например базальт). Эти процессы определяют структуру и свойства пород.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породы: накопление и цементация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породы образуются из обломков других пород, остатков организмов и химических осадков, примером служат песчаник и известняк. Они отражают историю окружающей среды.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Метаморфические породы: преобразование под давлением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высоких температуре и давлении горные породы изменяются, превращаясь в метаморфические. Мрамор, например, образуется из известняка, а гнейс — из гранита.
</a:t>
            </a:r>
            <a:endParaRPr lang="en-US" sz="10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 применение кварца, кальцита и слюды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Кварц — твёрдый и разнообразный минерал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Кварц бывает бесцветным или окрашенным, как аметист и розовый кварц. Его твёрдость 7 по шкале Мооса делает его основой многих пород и широко применяемым в промышленности.
</a:t>
            </a:r>
            <a:endParaRPr lang="en-US" sz="1017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Кальцит — реагент и строительный материал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Кальцит легко царапается и вступает в реакцию с кислотами. Он является главным компонентом известняка и мела, используемых в строительстве и производстве извести.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Слюда — изоляция и пластичность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Слюда характеризуется слоистостью и лёгкостью расслаивания на тонкие листы. Это качество востребовано для электроизоляции и декоративных изделий.
</a:t>
            </a:r>
            <a:endParaRPr lang="en-US" sz="1039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Гранит: состав, цвет и значимость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гранита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состоит из кварца, полевого шпата и слюды. Его прочность и разнообразие цветов зависят от пропорций компонентов, варьирующих от светло-серых до розовых оттенков.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месторождения гранита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крупные залежи гранита расположены на Урале и в Карелии. Также значительные месторождения находятся в Украине и Бразилии, обеспечивая потребности в строительных материалах.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гранита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устойчивости и эстетике гранит широко используется для изготовления памятников, облицовки зданий и мощения дорог, сохраняя прочность в любых условиях.
</a:t>
            </a:r>
            <a:endParaRPr lang="en-US" sz="10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формирования осадочных пород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осаждения песчаника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Песчаник формируется из цементированных песчинок, которые скапливаются и уплотняются под воздействием природных процессов, образуя прочную породу.
</a:t>
            </a:r>
            <a:endParaRPr lang="en-US" sz="1098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 — мелкодисперсный осадок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 состоит из мельчайших частиц минералов, которые оседают в спокойной воде, создавая пластичные слои, используемые в керамике и строительстве.
</a:t>
            </a:r>
            <a:endParaRPr lang="en-US" sz="1055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и остатки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состоит из кальцита и фоссилий, сохраняя следы древних морских организмов, что помогает изучать историю Земли и её экосистем.
</a:t>
            </a:r>
            <a:endParaRPr lang="en-US" sz="1138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Базальт: происхождение и практическое применение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базальта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Базальт — вулканическая порода, образующаяся из лавы при остывании. Его можно увидеть на Гавайских островах и Камчатке, где активны вулканические процессы.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базальта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минералами базальта являются пироксен и плагиоклаз, что придаёт породе тёмно-серый или чёрный цвет и повышает её прочностные характеристики.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базальта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Базальт широко применяется в строительстве для дорожных оснований, а также как декоративный и технический материал благодаря своей долговечности.
</a:t>
            </a:r>
            <a:endParaRPr lang="en-US" sz="10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и мрамор: свойства и декоративное значение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— крепкая основа для архитектуры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отличается высокой прочностью и устойчивостью к истиранию. Его используют в строительстве памятников, облицовке зданий и мощении дорожек, где важна долговечность и неповторимый внешний вид.
</a:t>
            </a:r>
            <a:endParaRPr lang="en-US" sz="1116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Мрамор — выбор для красоты и изящества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Мрамор ценится за разнообразие оттенков и гладкую поверхность после полировки. Он широко применяется в интерьерах, для скульптур и отделочных работ, придавая помещениям изысканный вид.
</a:t>
            </a:r>
            <a:endParaRPr lang="en-US" sz="1140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Песчаник, известняк, глина: использование в строительстве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Песчаник — прочный и декоративный материал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материал часто применяют для облицовки зданий и мощения дорог. Он состоит преимущественно из кварца, что придаёт ему надёжность и устойчивость к выветриванию.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— основной компонент строительных смесей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Известняк широко используется для производства цемента и извести, а также служит важным сырьём в строительстве благодаря своей химической структуре и лёгкости обработки.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 — основа для кирпича и черепицы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 остаётся незаменимым материалом для создания кирпича, керамической черепицы и посуды. Её пластичность позволяет формовать сложные изделия при обжиге в печах.
</a:t>
            </a:r>
            <a:endParaRPr lang="en-US" sz="10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16019"/>
            <a:ext cx="256800" cy="228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4994" y="1898590"/>
            <a:ext cx="230213" cy="263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рудные минералы и их значение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источник железа для черной металлургии, например, Курская магнитная аномалия является крупнейшим месторождением в России.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Медная руда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получения меди, важного металла в электронике и строительстве. Норильск — один из крупнейших центров её добычи.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Драгоценный металл, встречающийся в самородном виде, добывается в районах Колымы и других местностях России.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Никель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в производстве нержавеющей стали и сплавов; крупные месторождения расположены в районе Норильска.
</a:t>
            </a:r>
            <a:endParaRPr lang="en-US" sz="12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Драгоценные и поделочные минералы: особенности, примеры, ценность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Алмазы и сапфиры — символы красоты и прочности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драгоценные камни применяются в ювелирном деле благодаря своей твердости и блеску. Их ценность определяется чистотой и размером кристаллов.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Янтарь и лазурит в декоративном искусстве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Поделочные минералы широко используются для изготовления украшений и сувениров. Их насыщенные цвета придают изделиям уникальность и притягательность.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месторождений: распределение по странам мира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Геологической службы мира, 2024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лидирует в запасах железной руды и алмазов, Китай — крупнейший производитель многих металлов. Разнообразие ресурсов влияет на экономическое развитие стран.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концентрация полезных ископаемых формирует основу для промышленного потенциала и экспортной деятельности этих государств.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Кварц играет ключевую роль в электронной промышленности, обеспечивая точность работы часов и микросхем благодаря своей пьезоэлектрической природе.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и технологии: современное значение для науки и техники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Литий используется в аккумуляторах для портативных устройств и электромобилей, что делает его стратегическим элементом в энергетике будущего.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Свинец применяют в производстве батарей и кабелей, обеспечивая надёжность в электротехнических системах и защите от радиации.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 переработка горных пород требует энергоёмких процессов дробления и сортировки для получения качественного сырья.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пород и экологические последствия промышленности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экологически чистых технологий и оптимизация производственных процессов помогают снизить негативное воздействие на природу.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металлов, например алюминия, сопровождается значительными отходами и выбросами, негативно влияющими на окружающую среду.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земель после добычи способствует восстановлению экосистем и поддержанию биоразнообразия в районах эксплуатации.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пород и минералов: роль лабораторных и практических методов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Макроскопический осмотр с использованием лупы помогает определить физические свойства минералов, а микроскопия раскрывает детали их внутренней структуры.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тесты позволяют выявить состав минералов, а коллекции образцов и выездные экскурсии обеспечивают практические навыки изучения и классификации.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Среднестатистический человек использует около десяти тонн различных минералов и пород в течение года, включая материалы для строительства, электроники и бытовых предметов.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тонн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ЮНЕСКО, 2023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каждого человека ежегодно сопровождается использованием значительного количества горных пород и минералов для самых разных целей.
</a:t>
            </a:r>
            <a:endParaRPr lang="en-US" sz="15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минералов и горных пород для общества и природы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и породы — фундамент нашего мира, база для технологий и культуры. Ответственное отношение к этим ресурсам обеспечит устойчивое развитие и сохранение природы для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2026-05-10T23:15:54Z</dcterms:created>
  <dcterms:modified xsi:type="dcterms:W3CDTF">2026-05-10T23:15:54Z</dcterms:modified>
</cp:coreProperties>
</file>