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706" y="0"/>
            <a:ext cx="54700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Затопление жилища: что это такое и почему это опасно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доме — не только лужа, но и скрытая опасность для людей и вещей.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0" y="0"/>
            <a:ext cx="46646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затопление нельзя недооценивать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протечка быстро растекается по комнате, проникает в щели и может повредить соседние квартиры. Для школьника особенно важно сразу заметить угрозу и не подходить к мокрым проводам, скользкому полу и тяжелым предметам.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509" y="2012504"/>
            <a:ext cx="440958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6509" y="3718345"/>
            <a:ext cx="440958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44150"/>
            <a:ext cx="603375" cy="5363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вода в доме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Поломка бытовой техники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Шланг у стиральной машины или посудомойки может лопнуть, и вода быстро польётся на пол. За несколько минут мокрой становится вся зона вокруг прибора, а затем и соседние комнаты.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Протечки и засоры в квартире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Подтекающий кран, засор раковины или перелив воды из ванны часто выглядят как мелкая неприятность, но именно они нередко становятся причиной заметного затопления и испорченной отделки.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многоквартирном доме вода может прийти от соседей через потолок, стены и трубы. Тогда сначала появляются капли, мокрые пятна и разводы, а затем намокают пол и мебель.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 частном доме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или на даче затопление вызывают сильный дождь, таяние снега, протекающая крыша и плохой отвод воды от фундамента. Влага собирается у стен и проникает внутрь.
</a:t>
            </a:r>
            <a:endParaRPr lang="en-US" sz="12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намокают пол, ковры и плинтусы, а затем вода уходит под линолеум, ламинат и мебель. Из-за этого повреждения часто становятся заметны не сразу.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сильной протечке страдают книги, тетради, одежда, розетки и техника. Вода ищет самые низкие места, поэтому быстро добирается до дверей, углов и щелей.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распространяется по комнате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действия при обнаружении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безопасный порядок действий, если в помещении появилась вода.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вокруг сухо и нет опасности, сначала выключают электричество в щитке или автоматом. Это уменьшает риск удара током и короткого замыкания в мокрой зоне.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перекрывают горячую и холодную воду, чтобы остановить приток. Если кран или вентиль находятся рядом с лужей, к ним не подходят без взрослого и без защиты.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отключают в первую очередь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Мокрые розетки, провода, зарядки и включенные приборы нельзя трогать руками. При запахе газа свет не включают и огонь не используют, а сразу уходят в безопасное место.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портится при затоплении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предметы и части комнаты страдают сильнее всего после попадания воды.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лужи не всегда самые опасные: скрытые повреждения пола, стен и электрики часто оказываются серьёзнее.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типичным повреждениям при затоплении жилища.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ущерба бывают при затоплении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потоп повреждает не только видимые вещи, но и материалы внутри пола и стен.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обычно связан с отделкой и скрытыми повреждениями, потому что вода проникает глубоко и надолго.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видов ущерба для учебной презентации, без привязки к конкретному объекту.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Мокрый пол делает комнату скользкой, поэтому возрастает риск падения, ушибов и травм. Особенно осторожными нужно быть возле дверных проёмов, ковров и лестниц.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попадает в розетки, провода или включённые приборы, появляется опасность короткого замыкания и удара током. Поэтому к мокрой технике не подходят и ничего не включают.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Сырые стены и влажные вещи могут вызвать плесень, неприятный запах и ухудшение воздуха в комнате. Чем дольше влага остаётся внутри, тем выше риск таких последствий.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опасна вода для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сообщить взрослым о воде и не заходить в глубокую лужу. Если рядом лежат книги, тетради или рюкзак, их можно перенести только тогда, когда путь полностью безопасен.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трогать мокрые провода, включать свет и пытаться разбирать технику самостоятельно. Лучше держаться на расстоянии от мокрой зоны и ждать помощи взрослых.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ребенок до прихода взрослых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сообщать о затоплении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Очередность зависит от того, где появился источник воды и есть ли риск для электричества или газа.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фиксируют повреждения после потопа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остановки воды и отключения опасных приборов переходят к осмотру помещения. Главное — не спешить и не трогать мокрые провода или поврежденную технику.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Делают фотографии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Снимают пол, стены, мебель, технику и испорченные вещи с разных ракурсов. На снимках должно быть видно, где именно скопилась вода и насколько далеко она распространилась.
</a:t>
            </a:r>
            <a:endParaRPr lang="en-US" sz="1425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Записывают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Фиксируют время обнаружения воды, предполагаемую причину и заметные следы протечки. Такие записи помогают не забыть важные факты и точнее объяснить ситуацию взрослым.
</a:t>
            </a:r>
            <a:endParaRPr lang="en-US" sz="1389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Сохраняют 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 фотографии используют для оценки ремонта и обсуждения с соседями или управляющей организацией. Чем раньше все зафиксировано, тем проще разобраться в спорных случаях.
</a:t>
            </a:r>
            <a:endParaRPr lang="en-US" sz="13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причин затопления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 признакам определить источник воды и понять, где нужна срочная помощь.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внешним признакам можно быстро понять источник воды и выбрать правильные действия. Если источник неясен, особенно важно сразу сообщить взрослым и не рисковать.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типичных бытовых и сезонных причин затопления
</a:t>
            </a:r>
            <a:endParaRPr lang="en-US" sz="10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сделать в первую минуту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не терять время и не делать лишнего в опасной зоне.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устраняют главные риски — ток и поступление воды. Затем переходят к сообщению взрослым, защите вещей и вызову помощи.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безопасного поведения при затоплении жилища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7198" y="2679413"/>
            <a:ext cx="329428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предупредить затопление в квартире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шланги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Осматривайте шланги стиральной машины и посудомойки, чтобы заметить трещины, перегибы и слабые места до появления протечки.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сливом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очищайте сифоны и сливы в раковине и ванне. Тогда вода не будет задерживаться и переливаться через край.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кран перекрытия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узнать, где находится общий кран воды. В опасной ситуации это помогает быстро остановить поток без лишней паники.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Установить датчик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 протечки подает сигнал, когда на полу появляется вода. Это особенно полезно, если взрослых нет дома или протечка начинается незаметно.
</a:t>
            </a:r>
            <a:endParaRPr lang="en-US" sz="14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Крыша, которая не пропускает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дождя хозяева замечают мокрый угол под потолком и следы на стене. Причина часто оказывается наверху: поврежденный участок крыши или засоренный водосток. Если вовремя убрать листья и мусор, вода не попадет внутрь.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 у фундамента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во дворе появляются лужи, которые долго не уходят. Если вода стоит возле стен дома, она может просачиваться в подвал или нижние помещения. Поэтому важно направлять сток подальше от фундамента и следить за уклоном участка.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Желоб, по которому вода уходит в сторону
</a:t>
            </a:r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даче особенно заметно, как вода движется по водосточной трубе и уходит во двор. Когда желоба чистые, поток не переливается через край и не намокают стены. Это простая, но очень важная защита дома от сырости.
</a:t>
            </a:r>
            <a:endParaRPr lang="en-US" sz="857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частном доме и на даче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уменьшают ущерб после аварии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после устранения воды: чем быстрее помещение просохнет, тем меньше риск плесени и порчи материалов.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риск затопления особенно высок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опасность усиливают не только дожди или мороз, но и плохое состояние труб, крыш и водостоков.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 весной чаще мешает погода, а зимой — аварии и износ коммуникаций. Значит, подготовка нужна круглый год.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причины бытовых затоплений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чужой затопленной квартире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включайте свет и не трогайте мокрые розетки, даже если кажется, что вода неглубокая. Электричество может быть опасно там, где лужа выглядит небольшой.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Идите медленно, в сухой обуви и только по безопасному пути. Не наступайте в воду без взрослых и не подходите близко к проводам или приборам.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видны искры, дым, запах гари или слышен запах газа, сразу уходите из опасного места. Не пытайтесь сами искать причину или спасать технику.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 взрослым, где вы находитесь и что именно увидели. Четкое сообщение помогает быстрее вызвать нужную помощь и не терять 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Затопление можно встретить подготовленным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простые правила, потоп не застанет врасплох: сначала безопасность, потом сообщение взрослым и помощь служб. А регулярная проверка воды и крыши снижает риск аварий.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2026-05-20T20:38:18Z</dcterms:created>
  <dcterms:modified xsi:type="dcterms:W3CDTF">2026-05-20T20:38:18Z</dcterms:modified>
</cp:coreProperties>
</file>