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Описанный четырёхугольник: основная идея и ключевые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четырёхугольник, около которого можно описать окружность, касается всех сторон.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Описанный четырёхугольник связывает многоугольники и окружность, обобщая идеи треугольника: вписанную окружность, инцентр и формулы площади. На практике он соединяет свойства касательных, биссектрис и навыки работы с площадями.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описанного четырёхугольника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Описанным называется четырёхугольник, около которого можно провести окружность, касающуюся всех четырёх его сторон. Такая окружность называется вписанной в четырёхугольник.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называют инцентром. Радиус вписанной окружности обозначают r и определяют как расстояние от инцентра до любой стороны.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делят стороны на отрезки. Касательные, проведённые из одной вершины к окружности, имеют равные длины, поэтому соответствующие отрезки оказываются равными.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Распознаём описанность: от касательных к числовому 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 геометрических условий, затем закрепляется равенством противоположных сумм.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выпуклого четырёхугольника необходимо и достаточно, чтобы сумма длин противоположных сторон была равна: a + c = b + d. Тогда окружность существует и касается всех сторон.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+ c = b + d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равенство выступает критерием, позволяющим установить, что окружность касается всех сторон четырёхугольника.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планиметрии, тема «описанный четырёхугольник»
</a:t>
            </a:r>
            <a:endParaRPr lang="en-US" sz="10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929132"/>
            <a:ext cx="4663800" cy="32852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планиметрии (11 класс)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описанного четырёхугольника и их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геометрические факты (касательные и биссектрисы) с числовыми равенствами.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выполняются равенства касательных и признак a+c=b+d, инцентр и радиус согласуются, подтверждая существование вписанной окружности.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школьной программе (доли условные)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описанного четырёхугольника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фигурах условие описанности проявляется особенно наглядно: больше симметрии — проще видеть вписанную окружность, но общий признак остаётся числовым.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распознавать структуру, однако описанность определяется не «красотой», а выполнением точного критерия через стороны.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и точки касания: что видно на рисунке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— точка, равноудалённая от всех сторон описанного четырёхугольника. На схеме он отмечается как центр вписанной окружности. От него к каждой стороне опускается перпендикуляр — именно он задаёт радиус r.
</a:t>
            </a:r>
            <a:endParaRPr lang="en-US" sz="81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— «внутренний центр» равенства расстояний
</a:t>
            </a:r>
            <a:endParaRPr lang="en-US" sz="1091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делят каждую сторону на два отрезка. Из одной вершины к окружности можно провести две касательные, и их длины оказываются равными. Поэтому на соседних сторонах появляются попарно равные отрезки, что удобно для вычислений.
</a:t>
            </a:r>
            <a:endParaRPr lang="en-US" sz="76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касания делят стороны на одинаковые отрезки
</a:t>
            </a:r>
            <a:endParaRPr lang="en-US" sz="1031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углов четырёхугольника провести биссектрисы, то их пересечение и есть инцентр. Это связывает окружность с угловыми свойствами фигуры. На изображении биссектрисы сходятся в центре, откуда радиусы перпендикулярны сторонам.
</a:t>
            </a:r>
            <a:endParaRPr lang="en-US" sz="76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биссектрисы приводят к нужной точке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Пито для периметра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формулу Пито применяют вместе с условием описанности: проверяют, сходятся ли найденные значения, и подтверждают корректность решения по геометрическому смыслу касаний.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описанного четырёхугольника периметр удобно выражается через любые две соседние стороны: P = 2(a + c) = 2(b + d). Это следует из равенства противоположных сумм.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известны три стороны, формула помогает быстро получить четвёртую через связь a+c=b+d, не усложняя вычисления лишними шагами.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 (значения подобраны для демонстрации линейной зависимости)
</a:t>
            </a:r>
            <a:endParaRPr lang="en-US" sz="8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площади, радиуса и полупериметра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радиусе r площадь меняется строго пропорционально полупериметру: S = r·p. Это избавляет от необходимости делить фигуру на треугольники.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прямую зависимость: увеличивая p, мы увеличиваем S в том же множителе r. Если r задан, площадь находится по одной подстановке.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описанного четырёхугольника выражается через радиус r вписанной окружности и полупериметр p. Это удобное обобщение школьной формулы для треугольника.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r·p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радиус вписанной окружности и полупериметр, можно находить площадь без разбиения фигуры на треугольники.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из курса планиметрии (школьная геометрия, тема «описанный четырёхугольник»).
</a:t>
            </a:r>
            <a:endParaRPr lang="en-US" sz="1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 как важный пример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 «подсказывает» геометрию: у неё боковые стороны равны, а основания расположены симметрично относительно оси. Если вокруг такой трапеции можно описать окружность, сумма оснований становится равной сумме боковых сторон.
</a:t>
            </a:r>
            <a:endParaRPr lang="en-US" sz="760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проверить условие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трапеция описанная и равнобедренная, её ось симметрии проходит через центр вписанной окружности. Поэтому точки касания оказываются симметричными, а равеные касательные от вершин визуально подтверждают условие существования вписанной окружности.
</a:t>
            </a:r>
            <a:endParaRPr lang="en-US" sz="691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инцентр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7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классификация типовых упражнений (без привязки к конкретной статистике).
</a:t>
            </a:r>
            <a:endParaRPr lang="en-US" sz="77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теме описанного четырёхугольника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опираются на признак a + c = b + d и на связь площади S = r·p.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 между доказательными и вычислительными заданиями: формулы работают как универсальный инструмент, а построения опираются на биссектрисы.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описанный четырёхугольник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в школе: от данных и проверки признаков — к выбору формулы.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580704"/>
            <a:ext cx="4339200" cy="23929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формулы описанного четырёхугольника с тем, что именно они выражают, и с типами задач, где их применяют.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вытекают из существования вписанной окружности и симметрии касательных от одной вершины, поэтому выбор формулы всегда зависит от того, что дано в задаче.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утверждения темы «описанный четырёхугольник» (школьная планиметрия).
</a:t>
            </a:r>
            <a:endParaRPr lang="en-US" sz="83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решении задач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описанный и вписанный четырёхугольники: равенство противоположных углов относится к вписанному в окружность варианту, а признак a + c = b + d — к описанному.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 условие a + c = b + d без проверки выпуклости. Но признак сформулирован для выпуклых четырёхугольников, и при невыпуклой конфигурации рассуждение становится некорректным.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используют «равенство касательных»: оно относится только к отрезкам, выходящим из одной и той же вершины к точкам касания. Ещё одна ошибка — подменить полупериметр полным периметром в формуле площади.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Учебно-практическая схема областей применения (без привязки к статистике по задачникам).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тема описанного четырёхугольника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олимпиадах часто рассматривают касательные и биссектрисы как «двигатель» доказательства, а в задачах на площади — формулу S = r·p.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подчёркивает, что тема работает сразу в нескольких навыках: доказательство, вычисление и точные построения через инцентр.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вписанной окружности в четырёхугольник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находим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— инцентр — находится как точка пересечения биссектрис углов четырёхугольника. Это положение связывает касательные и равенство расстояний от центра до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задаём радиус и проверяем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инцентра опускают перпендикуляр к любой стороне: его длина равна радиусу r. Если окружность действительно касается всех четырёх сторон, четырёхугольник является описанным.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школьной геометрии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 и равные отрезки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касающейся окружности превращается в набор равенств: длины касательных от одной вершины оказываются ключом к признаку описанности.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углов и инцентр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биссектрис дают инцентp и связывают геометрию углов с расстояниями до сторон, что напрямую ведёт к радиусу r.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для сторон и периметра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равенство a + c = b + d легко переходить к периметру P = 2(a + c) и находить неизвестные стороны, не усложняя рисунок.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через радиус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r·p работает как универсальное «окно» между окружностью и площадью, расширяя подход, знакомый по треугольнику.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 теме описанного четырёхугольника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описанного четырёхугольника — равенство сумм противоположных сторон. Базовые формулы: P = 2(a + c) и S = r·p. Инцентр, биссектрисы и точки касания объединяют доказательства, вычисления и построения.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2026-05-14T04:57:54Z</dcterms:created>
  <dcterms:modified xsi:type="dcterms:W3CDTF">2026-05-14T04:57:54Z</dcterms:modified>
</cp:coreProperties>
</file>