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интерпретация комплексных чисел: от записи к образу на плоскости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формулы к точке, вектору и повороту на плоскости.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5059" y="182500"/>
            <a:ext cx="3337082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уравнений к геометрии комплексных чисел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Комплексные числа появились как ответ на уравнения без вещественных решений. Позднее Гаусс, Арган, Вессель и Гамильтон придали им наглядный геометрический смысл, который сегодня помогает понимать модуль, аргумент и операции над числами.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Комплексная плоскость и координаты числа z = a + bi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оси
</a:t>
            </a:r>
            <a:pPr algn="l" indent="0" marL="0">
              <a:lnSpc>
                <a:spcPct val="80000"/>
              </a:lnSpc>
              <a:buNone/>
            </a:pPr>
            <a:r>
              <a:rPr lang="en-US" sz="9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Комплексная плоскость строится как обычная система координат, но горизонтальная ось соответствует действительной части, а вертикальная — мнимой. Благодаря этому каждое комплексное число получает точное положение на плоскости.
</a:t>
            </a:r>
            <a:endParaRPr lang="en-US" sz="942" dirty="0"/>
          </a:p>
        </p:txBody>
      </p:sp>
      <p:sp>
        <p:nvSpPr>
          <p:cNvPr id="10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числа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Числу z = a + bi соответствует точка M(a, b), где a показывает смещение вдоль оси Re, а b — вдоль оси Im. Так алгебраическая запись превращается в геометрический образ.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Действительная и мнимая оси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оси Re лежат числа вида a + 0i, то есть обычные действительные числа. На оси Im находятся числа 0 + bi, которые задают чисто мнимое направление без действительной составляющей.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отсчёта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O(0, 0) отвечает нулю, поэтому от неё измеряются все координаты и расстояния. Именно от этого начала удобно строить модуль, аргумент и дальнейшие геометрические преобразования.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1413" y="938950"/>
            <a:ext cx="3401475" cy="383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Точка, радиус-вектор и образ комплексного числа на плоскости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85603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 плоскости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Комплексное число можно изобразить не только записью, но и точкой M(a, b). Тогда само число воспринимается как объект на координатной сетке с определённым положением относительно осей.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902928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Радиус-вектор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начала координат к точке M проводят радиус-вектор OM. Он показывает не только положение числа, но и его ориентацию в плоскости, поэтому становится наглядной заменой записи z = a + bi.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5603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модулем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вектора OM равна модулю комплексного числа. Чем дальше точка от начала координат, тем больше модуль, независимо от того, как именно записаны действительная и мнимая части.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902928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аргументом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между OM и положительным направлением оси Re задаёт аргумент числа. Поэтому направление вектора сообщает, в какой стороне плоскости расположен образ комплексного числа.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модулей нескольких комплексных чисел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увидеть, что одинаковый модуль может встречаться у чисел с разным положением на плоскости.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значения у 3 + 4i и 5, а наименьшее у 1 + i; модуль определяется расстоянием, а не видом записи.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Вычислено по формуле |z| = √(a² + b²) для указанных чисел.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результат показывает, что модуль — это геометрическая длина, а не просто число в записи. Для точки 3 + 4i он совпадает с расстоянием до начала координат.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формуле |z| = √(a² + b²) для z = 3 + 4i.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модуль числа 3 + 4i, поскольку оно образует с осями прямоугольный треугольник.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 комплексного числа и его геометрический смысл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измеряет аргумент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 показывает, под каким углом радиус-вектор OM отклонён от положительного направления оси Re. Поэтому он описывает не расстояние, а именно направление положения числа на плоскости.
</a:t>
            </a:r>
            <a:endParaRPr lang="en-US" sz="950" dirty="0"/>
          </a:p>
        </p:txBody>
      </p:sp>
      <p:sp>
        <p:nvSpPr>
          <p:cNvPr id="9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 неоднозначен
</a:t>
            </a:r>
            <a:pPr algn="l" indent="0" marL="0">
              <a:lnSpc>
                <a:spcPct val="80000"/>
              </a:lnSpc>
              <a:buNone/>
            </a:pPr>
            <a:r>
              <a:rPr lang="en-US" sz="9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луч можно повернуть на полный круг, не изменив направление. Из-за этого аргумент определён с точностью до добавления 2πk, где k — любое целое число.
</a:t>
            </a:r>
            <a:endParaRPr lang="en-US" sz="959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значение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удобства выбирают главное значение аргумента в заранее заданном промежутке. Это позволяет однозначно сравнивать положения точек и уверенно переходить к полярной форме записи.
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алгебраической формы к полярной записи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переводе z = a + bi в тригонометрическую форму.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2287" y="1066150"/>
            <a:ext cx="2797225" cy="2120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1250" y="1153560"/>
            <a:ext cx="2847000" cy="2032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9757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Единичная окружность и угол
</a:t>
            </a:r>
            <a:pPr algn="l" indent="0" marL="0">
              <a:lnSpc>
                <a:spcPct val="100000"/>
              </a:lnSpc>
              <a:buNone/>
            </a:pPr>
            <a:r>
              <a:rPr lang="en-US" sz="8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Эйлера связывает поворот на плоскости с экспонентой: каждой точке единичной окружности соответствует число e^{iφ}. Угол φ задаёт положение точки, а сама запись показывает, как геометрия переходит в удобный алгебраический язык.
</a:t>
            </a:r>
            <a:endParaRPr lang="en-US" sz="837" dirty="0"/>
          </a:p>
        </p:txBody>
      </p:sp>
      <p:sp>
        <p:nvSpPr>
          <p:cNvPr id="10" name="Text 2"/>
          <p:cNvSpPr txBox="1"/>
          <p:nvPr/>
        </p:nvSpPr>
        <p:spPr>
          <a:xfrm>
            <a:off x="53494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форма re^{iφ} так удобна
</a:t>
            </a:r>
            <a:pPr algn="l" indent="0" marL="0">
              <a:lnSpc>
                <a:spcPct val="100000"/>
              </a:lnSpc>
              <a:buNone/>
            </a:pPr>
            <a:r>
              <a:rPr lang="en-US" sz="8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комплексное число записано как re^{iφ}, сразу видны и его модуль, и аргумент. Такая форма особенно полезна при умножении, делении и возведении в степень, потому что операции превращаются в действия над r и φ.
</a:t>
            </a:r>
            <a:endParaRPr lang="en-US" sz="862" dirty="0"/>
          </a:p>
        </p:txBody>
      </p:sp>
      <p:sp>
        <p:nvSpPr>
          <p:cNvPr id="11" name="Text 3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Эйлера и показательная форма комплексного числа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комплексных чисел как сложение векторов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Алгебраическое правило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z₁ = a + bi и z₂ = c + di, то сумма находится поэлементно: складываются действительные части и отдельно мнимые. Это делает вычисление простым и полностью согласованным с координатной записью.
</a:t>
            </a:r>
            <a:endParaRPr lang="en-US" sz="950" dirty="0"/>
          </a:p>
        </p:txBody>
      </p:sp>
      <p:sp>
        <p:nvSpPr>
          <p:cNvPr id="10" name="Text 3"/>
          <p:cNvSpPr txBox="1"/>
          <p:nvPr/>
        </p:nvSpPr>
        <p:spPr>
          <a:xfrm>
            <a:off x="3119025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плоскости складываются соответствующие векторы, поэтому итоговая точка получается из суммы координат. Такой подход помогает видеть не только результат, но и способ его построения.
</a:t>
            </a:r>
            <a:endParaRPr lang="en-US" sz="95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Сумму удобно строить как диагональ параллелограмма, построенного на двух векторах. Этот способ нагляден и показывает, что результат зависит от обоих слагаемых симметрично.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119025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«конец к началу»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вектор можно отложить от конца первого, после чего вектор суммы идёт от начала первого к концу второго. Это тот же вектор, что и при построении параллелограмма.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и сопряжённое число как геометрические преобразования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5600" y="1304259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как вектор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z₁ — z₂ можно понимать как вектор, который соединяет точку z₂ с точкой z₁. На плоскости это сразу показывает не только величину, но и направление изменения.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85600" y="2401075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относительно оси Re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Сопряжённое число z̄ = a — bi получается отражением точки z = a + bi относительно действительной оси. При этом действительная часть сохраняется, а мнимая меняет знак.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0" y="3497909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модуль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z и z̄ находятся на одинаковом расстоянии от начала координат, поэтому их модули равны. Это свойство удобно использовать при вычислениях и проверке результатов в задачах.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умножение меняет положение точки на плоскости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сравнивается изменение модуля при умножении на стандартные множители; направление поворота в каждом случае задаёт аргумент множителя.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может меняться не только по величине, но и по ориентации: умножение объединяет растяжение и поворот в одном действии.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геометрической интерпретации комплексных чисел, 11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4863" y="970950"/>
            <a:ext cx="2363273" cy="41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умножения в полярной форме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через модуль и угол
</a:t>
            </a:r>
            <a:pPr algn="l" indent="0" marL="0">
              <a:lnSpc>
                <a:spcPct val="80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полярной форме каждое число удобно рассматривать как сочетание длины и направления. Это позволяет отдельно следить за масштабом и за поворотом фигуры на плоскости.
</a:t>
            </a:r>
            <a:endParaRPr lang="en-US" sz="990" dirty="0"/>
          </a:p>
        </p:txBody>
      </p:sp>
      <p:sp>
        <p:nvSpPr>
          <p:cNvPr id="10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для произведения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двух комплексных чисел их модули перемножаются, а аргументы складываются. Поэтому результат одновременно становится дальше или ближе к началу координат и поворачивается.
</a:t>
            </a:r>
            <a:endParaRPr lang="en-US" sz="95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особенно полезен в задачах на подобие, вращение и преобразование фигур. Он упрощает вычисления там, где алгебраическая запись была бы менее наглядной.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133023"/>
            <a:ext cx="3147000" cy="106905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множители и их геометрический эффект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простые комплексные множители меняют положение точки на плоскости и какое преобразование им соответствует.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Фиксированный множитель задаёт не просто вычисление, а преобразование плоскости: поворот, отражение, растяжение или их сочетание.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математики, раздел о комплексных числах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1300" y="1743470"/>
            <a:ext cx="2900400" cy="1883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3200" y="1797478"/>
            <a:ext cx="2900400" cy="18297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597261" y="4094600"/>
            <a:ext cx="24993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число z = a + bi изобразить на плоскости, то его сопряжённое z̄ = a — bi окажется зеркальным отражением относительно оси Re. Эти две точки лежат на одной вертикали и одинаково удалены от начала координат.
</a:t>
            </a:r>
            <a:endParaRPr lang="en-US" sz="718" dirty="0"/>
          </a:p>
        </p:txBody>
      </p:sp>
      <p:sp>
        <p:nvSpPr>
          <p:cNvPr id="10" name="Text 2"/>
          <p:cNvSpPr txBox="1"/>
          <p:nvPr/>
        </p:nvSpPr>
        <p:spPr>
          <a:xfrm>
            <a:off x="1586425" y="3843050"/>
            <a:ext cx="25101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точки — одно отражение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984559" y="4094600"/>
            <a:ext cx="24885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z z̄ даёт a² + b², а значит, сразу приводит к квадрату модуля: |z|² = z z̄. Это удобный приём для вычисления расстояния и для рационализации знаменателя в дробях с комплексными числами.
</a:t>
            </a:r>
            <a:endParaRPr lang="en-US" sz="754" dirty="0"/>
          </a:p>
        </p:txBody>
      </p:sp>
      <p:sp>
        <p:nvSpPr>
          <p:cNvPr id="12" name="Text 4"/>
          <p:cNvSpPr txBox="1"/>
          <p:nvPr/>
        </p:nvSpPr>
        <p:spPr>
          <a:xfrm>
            <a:off x="4973762" y="3843050"/>
            <a:ext cx="24993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путь к модулю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40200" y="319550"/>
            <a:ext cx="8493000" cy="5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Сопряжение и вычисление модуля через произведение z z̄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комплексных чисел как обратное преобразование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9053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Полярная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число удобно представить в виде r e^{iφ}. Тогда видно, как деление влияет отдельно на длину радиус-вектора и на его направление.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99087" y="2099525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Обратное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делении модуль делимого делится на модуль делителя, а аргумент уменьшается на аргумент делителя. Это отражает обратность по отношению к умножению.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22588" y="25491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Упрощение через сопряжённое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делитель записан как a + bi, часто домножают числитель и знаменатель на сопряжённое число. Так получают вещественный знаменатель и упрощают вычисления.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уравнения z² = -1 на комплексной плоскости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точки лежат на единичной окружности и расположены строго симметрично относительно действительной оси, что видно на диаграмме.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без вещественных решений имеет две комплексные корня; их расположение отражает симметрию и периодичность аргумента.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комплексным числам, 11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геометрический образ комплексного числа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переходе от алгебраической записи к точке, вектору и полярной форме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807" y="1714460"/>
            <a:ext cx="239100" cy="1912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9044" y="1691000"/>
            <a:ext cx="208425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457" y="1691000"/>
            <a:ext cx="23820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2307" y="1703833"/>
            <a:ext cx="239100" cy="2125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Применения геометрической интерпретации комплексных чисел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и сигналы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Комплексная запись удобна в физике колебаний и теории сигналов: она позволяет описывать амплитуду и фазу в одной формуле, не перегружая вычисления лишними преобразованиями.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Электротехника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цепях переменного тока комплексные числа помогают компактно работать с фазовыми сдвигами и реактивными величинами, а геометрический смысл делает расчёты более наглядными.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графика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поворотах и преобразованиях фигур комплексная форма упрощает описание движения точек на плоскости. Это особенно полезно там, где важны вращение и масштабирование.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и корни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Муавра и показательная форма облегчают возведение в степень и нахождение корней. Благодаря этому сложные тригонометрические выражения можно обрабатывать значительно системнее.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Комплексные числа становятся понятными на плоскости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модель превращает комплексное число из формулы в ясный образ: точку, вектор и преобразование плоскости. Именно поэтому она помогает уверенно решать задачи и видеть логику вычислений.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2026-05-31T02:09:47Z</dcterms:created>
  <dcterms:modified xsi:type="dcterms:W3CDTF">2026-05-31T02:09:47Z</dcterms:modified>
</cp:coreProperties>
</file>