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 неоднородные определения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признаки предмета влияют на смысл и запятую.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определениях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определениях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точнее читать, писать и объяснять постановку запятых в предложениях с несколькими определениями. Без неё легко перепутать перечисление признаков с уточнением одного признака другим.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определение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 — это второстепенный член предложения, который обозначает признак предмета и помогает сделать высказывание точнее.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определению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определению задают вопросы какой? какая? какое? какие? чей? который? По ним легко найти этот член предложения в тексте.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части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определениями бывают прилагательные, причастия, местоимения и числительные, потому что именно они называют или уточняют признаки.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всегда относится к существительному и отвечает именно на его признак, а не на действие или обстоятельство.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определения речь становится беднее и менее точной, а с ним можно яснее представить предмет, его качество, принадлежность или количество.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чем отличаются однородные и неоднородные определения и как это влияет на пунктуацию.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двух видов определений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признаки равноправны, это однородные определения. Если одно слово уточняет другое и образует единый признак, определения неоднородные.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 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говорят: высокий, стройный мальчик; яркий, солнечный день. В этих примерах каждый признак относится к предмету отдельно и воспринимается как самостоятельный.
</a:t>
            </a:r>
            <a:endParaRPr lang="en-US" sz="129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Перечислительная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такие определения звучат с паузой и интонацией перечисления, поэтому на письме между ними обычно ставится запятая.
</a:t>
            </a:r>
            <a:endParaRPr lang="en-US" sz="133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союзом «и»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однородными определениями часто мысленно можно вставить союз и. Если это возможно без потери смысла, признаки, скорее всего, однородные.
</a:t>
            </a:r>
            <a:endParaRPr lang="en-US" sz="133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 называют разные признаки одного предмета как равноправные. Каждый признак можно выделить отдельно, не меняя общий смысл предложения.
</a:t>
            </a:r>
            <a:endParaRPr lang="en-US" sz="12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Неравноправная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 связаны неравноправно: одно слово уточняет другое или вместе с ним образует единый, цельный признак предмета.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не нужна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признаки не перечисляются, а соединяются в один смысловой образ, запятая между неоднородными определениями не ставится.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первое определение делает признак более точным: указывает материал, возраст, назначение, место или принадлежность предмета.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сочетаний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Говорят: новый деревянный стол, тёплый зимний вечер, маленькая красная шапка. Здесь слова не разделяются паузой и читаются как одно целое.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 помогает отличить перечисление признаков от уточнения одного из них.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двух видов определений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равноправие признаков, тем вероятнее однородные определения. Чем сильнее уточнение, тем вероятнее неоднородные и отсутствие запятой.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правил пунктуации,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определений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смысловой связи, интонации и возможности вставить союз «и».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смысловая связь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слышно по паузам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каменный дом стоит на окраине улицы, и взгляд сразу замечает несколько его признаков. Если сказать «старый, каменный дом», между словами слышится пауза: признаки перечисляются отдельно. Такое звучание помогает понять, что определения однородные.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где признаки сливаются в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парк может быть тихим, тенистым, прохладным, и каждый признак добавляет новую деталь к общей картине. Но в сочетании «старый каменный дом» слова читаются слитно, потому что второе определение уточняет первое и образует единый образ.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Однородными часто бывают определения, которые называют цвет, форму или общий вид предмета. Такие признаки легко перечислить: красный, круглый мяч; белый, пушистый снег.
</a:t>
            </a:r>
            <a:endParaRPr lang="en-US" sz="1303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объём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показывают размер или объём, они тоже могут быть равноправными. Например: большой, просторный зал; маленький, узкий коридор. Каждый признак воспринимается отдельно.
</a:t>
            </a:r>
            <a:endParaRPr lang="en-US" sz="1204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однородными становятся определения, передающие оценку, настроение или впечатление. Так звучат: тихий, тёплый вечер; радостный, звонкий смех; грустный, серый день.
</a:t>
            </a:r>
            <a:endParaRPr lang="en-US" sz="1271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однородности — возможность назвать определения как перечисление. Если оба слова можно поставить рядом без изменения смысла, между ними обычно нужна запятая.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определения бывают однородными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определения бывают неоднородными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 работают не как перечень, а как уточнение. Первое слово делает признак уже и точнее, а второе добавляет конкретный смысл, поэтому они читаются как единое целое.
</a:t>
            </a:r>
            <a:endParaRPr lang="en-US" sz="1212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 вид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одно определение указывает материал, из которого сделан предмет, а другое — его общий признак. В сочетании деревянный письменный стол слово деревянный уточняет слово стол, поэтому запятая не нужна.
</a:t>
            </a:r>
            <a:endParaRPr lang="en-US" sz="1212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назначение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Неоднородность заметна и тогда, когда определения называют возраст, назначение или место. В выражениях школьный спортивный зал и летний вечерний дождь одно определение сужает значение другого.
</a:t>
            </a:r>
            <a:endParaRPr lang="en-US" sz="1209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признаки вместе создают один точный образ предмета, они становятся неоднородными. В таком случае их нельзя свободно переставить местами или соединить союзом и без изменения смысла.
</a:t>
            </a:r>
            <a:endParaRPr lang="en-US" sz="1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смысл помогает отличить однородные определения от неоднородных и понять, нужна ли запятая.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примеров с определениями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зависит не только от слов, но и от их смысловой связи: перечисление даёт однородность, уточнение — неоднородность.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«Однородные и неоднородные определения»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помогает показать паузу и границу между равноправными признаками, но не ставится, если определения образуют одно целое.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запятая между определениями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запятая нужна при перечислении равных признаков. Если одно слово уточняет другое, знак препинания не ставится.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 теме «Однородные и неоднородные определения»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в школьных примерах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в школьных примерах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прилагательных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непростые случаи — пары прилагательных, где одно слово уточняет другое. В выражении длинная школьная перемена слово школьная конкретизирует признак, поэтому определения не равноправны.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 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новый зимний пейзаж и старый деревянный шкаф легко вводят в заблуждение. Здесь второе определение сужает значение первого, поэтому смысл воспринимается как единый, а не перечислительный.
</a:t>
            </a:r>
            <a:endParaRPr lang="en-US" sz="1403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определения можно назвать отдельно и соединить союзом и, они ближе к однородным. Если же одно из них делает образ точнее и уже, перед нами неоднородные определения.
</a:t>
            </a:r>
            <a:endParaRPr lang="en-US" sz="14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нужна ли запятая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определить вид определений и выбрать верный знак препинания.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определения создают образ в тексте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воздух утра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природы однородные определения звучат как лёгкий перечень впечатлений: тихий, прозрачный, холодный воздух. Такой ряд помогает почувствовать настроение утра и сделать картину более выразительной, почти слышимой и ощутимой.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 помогают увидеть предмет точнее, как на рисунке. В сочетании старый деревянный дом слово деревянный уточняет, из чего он сделан, а старый добавляет возраст, и образ становится конкретным.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часто встречаются пары, похожие по форме, но разные по смыслу. Именно поэтому важно не только смотреть на слова, но и проверять их связь.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сочетания чаще встречаются в заданиях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трудность вызывают сочетания качественного и относительного прилагательных: там чаще всего смешивают перечисление признаков и уточнение.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«Однородные и неоднородные определения»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ставят запятую там, где определения неоднородные. Это происходит, когда смысл уточнения не замечают и принимают одно из слов за отдельный признак.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Пропущенная запятая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 — не поставить запятую между однородными определениями. Тогда в предложении исчезает пауза, и перечисление признаков выглядит неверно оформленным.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перечисление и уточнение: одинаковые по роли признаки считают однородными, а уточняющее слово — равноправным. Важно читать сочетание как смысловое целое, а не только по форме.
</a:t>
            </a:r>
            <a:endParaRPr lang="en-US" sz="114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союзом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самопроверка — попробовать вставить союз и. Если фраза сохраняет смысл, определения, скорее всего, однородные; если смысл меняется, запятая не нужна.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поможет быстро сравнить признаки двух видов определений и вспомнить правило перед выполнением задания.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распознавания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признаки равноправны, определения однородные и между ними ставится запятая. Если одно слово уточняет другое, определения неоднородные.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 теме «Однородные и неоднородные определения»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главное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смотреть не только на слова, но и на их смысловую связь. Равноправные признаки образуют однородные определения, а уточняющие — неоднородные; именно это решает вопрос о запятой.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2026-05-28T04:15:46Z</dcterms:created>
  <dcterms:modified xsi:type="dcterms:W3CDTF">2026-05-28T04:15:46Z</dcterms:modified>
</cp:coreProperties>
</file>