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42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дыхание: обзор, ключевые этапы и актуальность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43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3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преобразования энергии в клетках через гликолиз, цикл Кребса и ЭТЦ.
</a:t>
            </a:r>
            <a:endParaRPr lang="en-US" sz="3142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клеточного дыхания в жизни организмов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дыхание обеспечивает энергию всем живым клеткам — от бактерий до человека. Это основа обмена веществ, роста и движения, поэтому изучение митохондрий и дыхательных процессов жизненно важно в биологии и медицине.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58050" y="619125"/>
            <a:ext cx="3400425" cy="388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Гликолиз — анаэробный этап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Гликолиз происходит в цитоплазме, не требует кислорода и превращает глюкозу в пируват, сопровождаясь образованием АТФ и NADH. Этот этап универсален для большинства клеток.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Митохондриальные стадии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Кребса и электрон-транспортная цепь локализованы в митохондриях, обеспечивая дальнейшее окисление продуктов гликолиза с максимальным выделением энергии в форме АТФ.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клеточного дыхания: схема и ключевые стадии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Гликолиз: локализация, реакции и энергетический выход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Гликолиз протекает в цитоплазме через десять ферментативных реакций, расщепляя глюкозу на две молекулы пирувата. Этот процесс дает две молекулы АТФ чистой энергии и две NADH.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Гликолиз возможен как при наличии, так и при отсутствии кислорода, что позволяет клеткам поддерживать энергообмен в разных условиях среды.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58050" y="619125"/>
            <a:ext cx="3400425" cy="388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Кребса: основные реакции и значимость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матрице митохондрий ацетил-КоА подвергается преобразованиям, образуя CO2, NADH, FADH2 и GTP. Цикл участвует в полном окислении продуктов гликолиза.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одну молекулу глюкозы цикл повторяется дважды, снабжая клетку восстановленными коферментами — источниками электронов для электрон-транспортной цепи.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электронов и создание градиента
</a:t>
            </a:r>
            <a:pPr algn="l" indent="0" marL="0">
              <a:lnSpc>
                <a:spcPct val="100000"/>
              </a:lnSpc>
              <a:buNone/>
            </a:pPr>
            <a:r>
              <a:rPr lang="en-US" sz="7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Электроны от NADH и FADH2 последовательно передаются по белковым комплексам внутренней мембраны митохондрий, что запускает перемещение протонов и формирование электрохимического градиента.
</a:t>
            </a:r>
            <a:endParaRPr lang="en-US" sz="909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АТФ-синтазы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Протонный градиент обеспечивает работу АТФ-синтазы — фермента, синтезирующего большую часть клеточного АТФ за счет энергии протонного потока обратно в матрицу.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воды и поддержание цикла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завершающем этапе кислород принимает электроны, восстанавливаясь до воды. Этот процесс жизненно необходим для непрерывной работы дыхательной цепи и энергетического обмена.
</a:t>
            </a:r>
            <a:endParaRPr lang="en-US" sz="919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Электрон-транспортная цепь: энергия и механизмы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Окислительное фосфорилирование: биохимическая сущность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Окислительное фосфорилирование происходит на внутренней мембране митохондрий и базируется на протонном градиенте, созданном при переносе электронов по цепи.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АТФ-синтаза использует энергию градиента для фосфорилирования АДФ, что позволяет клетке эффективно вырабатывать основной энергетический носитель — АТФ.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тесно связан с потреблением кислорода, без которого он невозможен, что подчёркивает важность аэробного дыхания для энергообеспечения клетки.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АТФ на этапах клеточного дыхания: количественная динамика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энергии приходится на электрон-транспортную цепь, обеспечивающую эффективное преобразование энергии.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максимум — около 38 молекул АТФ с одной глюкозы при оптимальных условиях, что показывает эффективность аэробного дыхания.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Lehr, 2021; Campbell, 2022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3643" y="2010177"/>
            <a:ext cx="3929391" cy="1699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010177"/>
            <a:ext cx="3929391" cy="169992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99362" y="3849094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6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автономия
</a:t>
            </a:r>
            <a:pPr algn="l" indent="0" marL="0">
              <a:lnSpc>
                <a:spcPct val="100000"/>
              </a:lnSpc>
              <a:buNone/>
            </a:pPr>
            <a:r>
              <a:rPr lang="en-US" sz="8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содержат собственную ДНК и способны к самостоятельному делению, что обеспечивает частичную независимость от ядерного генома и играет ключевую роль в наследовании.
</a:t>
            </a:r>
            <a:endParaRPr lang="en-US" sz="1066" dirty="0"/>
          </a:p>
        </p:txBody>
      </p:sp>
      <p:sp>
        <p:nvSpPr>
          <p:cNvPr id="8" name="Text 1"/>
          <p:cNvSpPr txBox="1"/>
          <p:nvPr/>
        </p:nvSpPr>
        <p:spPr>
          <a:xfrm>
            <a:off x="384512" y="3849094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2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локализация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имеют двойную мембрану, внутри которой расположены кристы — складки, увеличивающие площадь для дыхательных комплексов. Их количество в клетке зависит от энергетических потребностей ткани.
</a:t>
            </a:r>
            <a:endParaRPr lang="en-US" sz="1032" dirty="0"/>
          </a:p>
        </p:txBody>
      </p:sp>
      <p:sp>
        <p:nvSpPr>
          <p:cNvPr id="9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Митохондрии: строение и функции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928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Пируват из гликолиза транспортируется в матрицу митохондрий, где ферментный комплекс преобразует его в ацетил-КоА, выделяя CO2.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71664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ходе реакции происходит восстановление NAD+ до NADH, что обеспечивает дальнейший перенос электронов в дыхательную цепь.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688269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Ацетил-КоА становится основным субстратом для запуска цикла Кребса, связывая анаэробный и аэробный пути распада глюкозы.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Промежуточный этап: образование ацетил-КоА из пирувата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Итоговые продукты аэробного дыхания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Основными продуктами аэробного дыхания являются молекулы АТФ, вода и углекислый газ. АТФ служит источником энергии, в то время как CO2 и H2O выделяются как побочные результаты обмена веществ.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NADH и FADH2 играют ключевую роль в переносе электронов при дыхании. Выделение CO2 происходит на этапе цикла Кребса, а вода образуется благодаря восстановлению кислорода в электрон-транспортной цепи.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58050" y="619125"/>
            <a:ext cx="3400425" cy="388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Анаэробное дыхание: характеристика, значения и продукты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Анаэробное дыхание развивается при ограниченном доступе кислорода и обеспечивает выживание клеток. У животных это сопровождается молочнокислым брожением с образованием лактата, а у дрожжей — спиртовым брожением, продуцируя этанол и CO2.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Энергетический выход анаэробного пути значительно ниже — всего 2 молекулы АТФ на глюкозу. Однако данный процесс жизненно важен при экстремальных условиях, несмотря на накопление метаболитов, которые могут нарушать работу клетки.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9286" y="1935209"/>
            <a:ext cx="4066053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Таблица: сравнение аэробного и анаэробного дыхания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Данная таблица демонстрирует ключевые различия между аэробным и анаэробным дыханием с точки зрения кислородной зависимости, энергетического выхода, конечных продуктов и примеров организмов.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Аэробное дыхание более эффективно по энергии, однако анаэробное является жизненно важным при дефиците кислорода.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Lehr, 2021; Campbell, 2022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100" y="1671512"/>
            <a:ext cx="4042800" cy="1918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8348" y="1671512"/>
            <a:ext cx="4042800" cy="19187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Анаэробные процессы: примеры в природе и быту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84512" y="3699112"/>
            <a:ext cx="3870397" cy="7106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Молочнокислое брожение в мышцах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интенсивных физических нагрузках мышцы переходят на молочнокислое брожение, что вызывает накопление молочной кислоты и чувство усталости. Этот механизм помогает временно поддерживать энергетический баланс при недостатке кислорода.
</a:t>
            </a:r>
            <a:endParaRPr lang="en-US" sz="1083" dirty="0"/>
          </a:p>
        </p:txBody>
      </p:sp>
      <p:sp>
        <p:nvSpPr>
          <p:cNvPr id="9" name="Text 3"/>
          <p:cNvSpPr txBox="1"/>
          <p:nvPr/>
        </p:nvSpPr>
        <p:spPr>
          <a:xfrm>
            <a:off x="4895850" y="3699112"/>
            <a:ext cx="3870398" cy="7106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Спиртовое брожение и его применение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осуществляют спиртовое брожение, преобразуя сахар в этанол и углекислый газ. Этот процесс лежит в основе производства хлеба и алкогольных напитков, являясь важным для пищевой и биотехнологической промышленности.
</a:t>
            </a:r>
            <a:endParaRPr lang="en-US" sz="108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АТФ питает сокращение мышц, обеспечивая движение и физическую активность организма. Например, при беге мышечные волокна активно используют АТФ.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транспорт молекул через клеточные мембраны, как работы натрий-калиевого насоса, требует большого количества АТФ для поддержания ионного баланса.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белков — жизненно важный процесс, нуждающийся в энергетическом обеспечении, которое обеспечивает АТФ, участвуя в сборке аминокислот в пептиды.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нервных импульсов также зависит от энергии АТФ, что поддерживает работу мембранных каналов и способствует коммуникации между нейронами.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энергии АТФ в клетке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0621" y="-94785"/>
            <a:ext cx="4025392" cy="5305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дыхания и фотосинтеза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растений клеточное дыхание происходит постоянно и сопровождает фотосинтез, особенно в светлое время суток. Эти процессы обеспечивают энергию и поддерживают обмен веществ в тканях.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Ночное дыхание и энергетические процессы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темное время суток фотосинтез прекращается, но дыхание продолжается с расходованием накопленных запасов. Это способствует непрерывному росту и развитию, обеспечивая жизнедеятельность клеток.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клеточного дыхания у растений
</a:t>
            </a:r>
            <a:endParaRPr lang="en-US" sz="3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4002015" cy="1882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62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дыхания у прокариот: альтернативные пути
</a:t>
            </a:r>
            <a:endParaRPr lang="en-US" sz="2962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981635" y="1341059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используют различные конечные акцепторы электронов, например нитраты в денитрифицирующих бактериях, что позволяет им адаптироваться к разным условиям среды.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88616" y="3379958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Сульфатредуцирующие бактерии применяют сульфаты в дыхании, а метаногенные — углекислый газ, производя метан, что снижает эффективность энергообразования по сравнению с аэробным дыханием.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01834" y="3398170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альтернативные пути имеют важное экологическое значение, участвуя в круговороте веществ и поддержании баланса биосферы на глобальном уровне.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Гипоксия и патологические аспекты клеточного дыхания
</a:t>
            </a:r>
            <a:endParaRPr lang="en-US" sz="2953" dirty="0"/>
          </a:p>
        </p:txBody>
      </p:sp>
      <p:sp>
        <p:nvSpPr>
          <p:cNvPr id="5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Гипоксия возникает при недостаточном поступлении кислорода к тканям, что вызывает переход на анаэробный метаболизм и способствует накоплению лактата, вызывая болевые ощущения и усталость.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Длительная гипоксия увеличивает риск клеточного повреждения и развития патологий, таких как ишемия. Эти состояния имеют серьёзное значение в медицинской биологии и требуют своевременной диагностики.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дыхание и медицина: современные исследования и вызовы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Митохондриальные болезни связаны с нарушениями дыхательной цепи, вызывая множество системных расстройств и требуя глубокой биохимической диагностики.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сосредоточены на разработке антиоксидантных препаратов и стимуляторов митохондриальной функции для коррекции дефектов клеточного дыхания и улучшения здоровья пациентов.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заболеваний с метаболическими нарушениями подчеркивает необходимость расширения знаний в области клеточного метаболизма и поиска новых терапевтических подходов.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ключевая роль клеточного дыхания в жизни и медицине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дыхание является основой энергетического обеспечения живых организмов. Глубокое понимание его механизмов способствует развитию медицины и биотехнологий, улучшая здоровье и качество жизни человека.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2026-05-10T04:36:43Z</dcterms:created>
  <dcterms:modified xsi:type="dcterms:W3CDTF">2026-05-10T04:36:43Z</dcterms:modified>
</cp:coreProperties>
</file>