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истории письменности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знаки научились хранить мысли сквозь время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понадобилось письмо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новости передавали только устно, и они легко терялись или менялись. Письмо помогло сохранять счета, законы, сказки и важные сообщения. Особенно оно пригодилось в больших городах, где было много торговли и дел.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знаку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знаки были похожи на рисунки: солнце изображали кругом, рыбу — маленькой рыбкой, а человека — простым человечком. Так было легче объяснять самые важные вещи.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знаки начали обозначать не только предметы, но и действия, числа, а затем и целые слова. Письмо становилось точнее и уже не требовало длинных объяснений.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 удобнее становились знаки, тем быстрее люди могли записывать мысли. Так письмо превратилось из рисунков в настоящую систему для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таблички шумеров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3400 года до нашей эры в Месопотамии писали на сырых глиняных табличках. Тростниковая палочка оставляла на них следы, похожие на клинья, поэтому такое письмо назвали клинописью.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табличках записывали торговые дела, налоги, законы и даже школьные упражнения будущих писцов. Это были настоящие древние «тетрадки», только из глины.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 стенах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 украшали стены храмов и гробниц, будто нарядные узоры. Но это было не просто украшение: знаки помогали рассказывать о богах, правителях и важных событиях прошлого.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папирусе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писали и на свитках папируса — легкого материала, который удобно было сворачивать. На нем можно было записывать молитвы, распоряжения и учебные тексты для будущих писцов.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долго и старательно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египетском письме были знаки-предметы, знаки-звуки и знаки-подсказки. Чтобы уверенно читать и писать, ученикам приходилось много лет тренироваться, почти как спортсменам для букв.
</a:t>
            </a:r>
            <a:endParaRPr lang="en-US" sz="1438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Древнего Египта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становилось удобнее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люди постепенно переходили от простых рисунков к алфавиту.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и первые алфавиты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1200 года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один из первых алфавитов. В нем было около 22 знаков — совсем немного по сравнению с рисунками и иероглифами.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понятные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обозначал только согласный звук. Такой способ письма было легче запомнить и быстрее использовать в торговле и в пути.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мореплавателей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много путешествовали по морю, поэтому удобное письмо помогало им вести дела в разных городах и не путаться в записях.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8309" y="3315000"/>
            <a:ext cx="219131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добавили буквы для гласных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легче читать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взяли финикийские знаки и добавили буквы для гласных звуков. Слова стало проще читать правильно, без лишней догадки и путаницы.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стало точнее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гласные, запись слов стала более ясной. Теперь можно было лучше передавать звучание речи и точнее понимать написанное.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Европу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алфавит позже повлиял на многие письменности Европы. Он стал важной ступенькой в истории букв, которыми пользуются и сегодня.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 и буквы Рима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Алфавит, который разошёлся по миру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 произошла от греческого письма и стала алфавитом Древнего Рима. Со временем она распространилась в разные страны и приспособилась к множеству языков.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можно увидеть сегодня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латиницу используют в английском, французском, немецком и других языках. Ее можно заметить на вывесках, в учебниках, в науке и на клавиатуре.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в Древнем Китае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иероглифы появились очень давно и дошли до наших дней. Сначала их вырезали на костях и панцирях черепах, а потом начали писать кистью и тушью.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мог обозначать слог или целое значение. Поэтому письмо выглядело как большая коллекция маленьких символов, и каждый из них нужно было запоминать отдельно.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письмо требовало терпения и внимательности. Зато оно помогало точно хранить записи, а красивые иероглифы со временем стали частью культуры Китая.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китайская письменность остается узнаваемой и очень древней. Она показывает, как долго могут жить знаки, если люди ими пользуются.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150" y="16119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камне высекали надписи, потому что он долго не стирался. Но такие записи были очень тяжелыми, а переносить их было почти невозможно.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 папирус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мягкой глине и на папирусе писать было удобнее. Глину обжигали, а папирус делали из растения, которое росло у реки Нил.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изготавливали из кожи животных. Он был прочнее папируса и подходил для книг, но стоил дороже и требовал больше труда.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появилась в Китае и стала самым удобным материалом для письма. Она была легкой, дешевой и отлично подошла для тетрадей, писем и книг.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делали письменные материалы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конце IX века для славянских языков появилось новое письмо, связанное с именами Кирилла и Мефодия. Оно помогло записывать слова так, чтобы их можно было читать и понимать.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 этой азбуки произошел современный русский алфавит. В нем 33 буквы, и именно по ним дети учатся читать, писать и аккуратно записывать свои мысли.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— письмо славян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стала доступной многим людям
</a:t>
            </a:r>
            <a:endParaRPr lang="en-US" sz="294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долгой ручной работы к быстрому печатному делу: каждое новое звено делало книгу доступнее для большего числа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учились письму раньше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Будущие писцы долго упражнялись в письме: они снова и снова выводили буквы, слова и целые строки, пока не начинали писать уверенно и ровно.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Учеба требовала терпения и аккуратности. Ошибка могла испортить дорогой лист или свиток, поэтому каждую букву старались выводить особенно тщательно и без спешки.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Умение читать и писать ценилось высоко. Грамотный человек мог служить в канцелярии, вести записи и помогать другим, поэтому его уважали.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повседневной жизни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Письменность нужна каждый день: в списках покупок, учебниках, объявлениях, письмах и дорожных знаках. Она помогает не забывать важные дела и быстро понимать информацию.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 ее помощью сохраняется память семьи, города и страны. Благодаря письму люди учатся, узнают новости и передают открытия тем, кто придет после них.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письмо, тем заметнее любовь людей к красоте: буквы украшали узорами, чтобы текст выглядел торжественно и нарядно.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 лет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давно появились египетские иероглифы, которые часто превращали надписи в настоящее искусство.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древнеегипетской письменности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тайные сообщения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Письмо могло служить и для секретов: в нем прятали важные сведения с помощью шифров, чтобы посторонние не смогли сразу их прочитать.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записи помогали передавать сообщения осторожно и точно. Иногда от одной скрытой фразы зависели безопасность людей или успех важного дела.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 чаще письменность служила добрым целям: она сохраняла сказки, песни, научные знания и истории людей, чтобы они не исчезли со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сегодня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Сегодня люди пишут ручкой, печатают на клавиатуре и отправляют сообщения с телефона. Письмо стало быстрее, но по-прежнему помогает точно выражать мысли.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Электронная почта, СМС и книги на экране — это новые формы письменности. Они удобны, потому что позволяют передавать новости и знания почти мгновенно.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ученые узнают по древним надписям
</a:t>
            </a:r>
            <a:endParaRPr lang="en-US" sz="2965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древнего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таблички, свитки и надписи на стенах. Сначала ученые бережно очищают их и стараются не повредить ни одной буквы.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специалисты читают знаки, сравнивают их с другими находками и восстанавливают смысл. Так они узнают о работе, вере, праздниках и торговле древних людей.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для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Расшифрованные тексты помогают сохранить память о прошлом. Без письменных источников многие события, имена и открытия были бы потеряны навсегда.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— это память человечества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прошла длинный путь от рисунков на камне до букв и цифровых знаков. Она помогает людям сохранять знания, делиться ими и передавать их следующим поколениям.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2026-05-21T09:12:38Z</dcterms:created>
  <dcterms:modified xsi:type="dcterms:W3CDTF">2026-05-21T09:12:38Z</dcterms:modified>
</cp:coreProperties>
</file>