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галактики, звезды и планетные системы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рождаются в одной цепочке: вещество собирается, звезды зажигаются, диски строят планеты.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контекст: от Большого взрыва к первым структурам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Вселенной — около 13,8 млрд лет. Сначала появились частицы и простые атомы, а тяжелые элементы возникли позже в звездах. Первые галактики собирались через сотни миллионов лет, а планетные системы — когда межзвездная среда уже обогатилась веществом.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вещество составляет примерно 5% космического бюджета, темная материя — около 27%, темная энергия — около 68%. Видимые звезды и планеты отвечают лишь за небольшую долю общей массы и энергии. Темная материя формирует гравитационный каркас, в котором «собирается» газ для рождения галактик.
</a:t>
            </a:r>
            <a:endParaRPr lang="en-US" sz="2053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космической энергии приходится на темную энергию, а не на привычное вещество.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 (ESA), 2018: космологические параметры (приблизительные доли компонентов).
</a:t>
            </a:r>
            <a:endParaRPr lang="en-US" sz="9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межзвездного облака к звезде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сценарий звездного рождения: гравитационное сжатие, формирование протозвезды и запуск термоядерного синтеза.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— звездные «колыбели»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газ и пыль: стартовая площадка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содержат в основном водород и гелий, а также пылевые частицы. Их температура обычно составляет 10–20 K, поэтому они слабо светятся. Чтобы рассмотреть детали, астрономы используют специальные диапазоны наблюдений.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объекты: Орион, Столпы Творения, Тарантул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Туманность Ориона, Столпы Творения и туманность Тарантул часто приводят как примеры активных зон звездообразования. На изображениях выделяются пылевые нити, яркие участки ионизированного газа и группы молодых звезд. Такой «пейзаж» помогает связать наблюдение и физику.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инфракрасный свет помогает увидеть рождение звезд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пыль скрывает свет видимых звезд, но в инфракрасном диапазоне она «пропускает» больше информации. Поэтому именно там отчетливо видны области, где вещество сжимается и начинает формировать новые светила. Это делает инфракрасные снимки особенно наглядными.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приходится на эпоху, когда галактики быстро росли и звезды рождались заметно активнее, чем в современную эпоху.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интенсивность звездообразования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скорости звездообразования показывает, что Вселенная постепенно «успокаивается»: из доступного газа новые звезды образуются реже.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результаты наблюдений и сравнений с моделями: например, обзор Madau &amp; Dickinson (2014) и последующие обновления (точные нормировки зависят от набора данных).
</a:t>
            </a:r>
            <a:endParaRPr lang="en-US" sz="6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протозвезды задает температуру ядра, светимость и продолжительность жизни. Звезды малой массы живут десятки миллиардов лет, а звезды класса, близкого к Солнцу, — около 10 млрд лет. Массивные звезды расходуют топливо очень быстро и существуют лишь миллионы лет.
</a:t>
            </a:r>
            <a:endParaRPr lang="en-US" sz="2072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млрд лет
</a:t>
            </a:r>
            <a:endParaRPr lang="en-US" sz="4066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звезды, похожей на Солнце, главный цикл горения водорода длится порядка 10 млрд лет.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оценки длительности главной последовательности для звезд солнечного типа (стандартные модели звездной эволюции).
</a:t>
            </a:r>
            <a:endParaRPr lang="en-US" sz="6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температура, цвет и масса связаны, поэтому спектральный класс многое «говорит» о природе звезды.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звезд и их свойства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поверхности, тем «раньше» класс и тем массивнее звезда в среднем, а значит — тем чаще проявляется большая светимость.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спектральных классов O–B–A–F–G–K–M и типичные диапазоны температур (учебные и справочные данные по звездной спектроскопии).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ближайший пример звездной эволюции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звезда спектрального класса G2V, её возраст оценивают примерно в 4,6 млрд лет. Это удобный «эталон» для понимания спокойной эволюции звезд среднего размера.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Солнца водород постепенно превращается в гелий, а выделяющаяся энергия поддерживает светимость и тепло. Благодаря этому звезда длительно сохраняет стабильное состояние главной последовательности.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сформировалась из общего облака газа и пыли, поэтому Солнце показывает связь между рождением звезды и появлением планет. Изучение Солнца помогает оценивать прошлое и будущую судьбу подобных звезд.
</a:t>
            </a:r>
            <a:endParaRPr lang="en-US" sz="13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диска рождаются планеты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формирования планет в протопланетном диске: рост частиц, сборка тел и разделение на каменные и газовые области.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Протопланетные диски вокруг молодых звезд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Протопланетный диск — это область вокруг молодой звезды, где газ и пыль постепенно перерабатываются в более крупные тела. Обычно он существует несколько миллионов лет, пока вещество ещё активно «работает» на формирование будущих планет.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миллиметровом и субмиллиметровом диапазоне выявляют кольца, щели и спиральные структуры. Эти детали служат косвенными признаками того, что планеты уже взаимодействуют с диском, перераспределяя материал. 
</a:t>
            </a:r>
            <a:endParaRPr lang="en-US" sz="11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видимые «лидеры» открытия зависят от того, насколько легко измерить сигнал планеты. Поэтому среди находок много объектов на близких орбитах.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экзопланеты находят чаще всего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столько истинное распределение планет, сколько сочетание смещения наблюдений и чувствительности методов к определённым размерам и расстояниям.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(демонстрация наблюдательных смещений); численные значения условные, без привязки к конкретному каталогу.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химический состав важен для планет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массивные звёзды взрываются как сверхновые или усиливают выбросы мощными ветрами, обогащённое вещество попадает в межзвёздную среду и становится строительным материалом для новых поколений планет.
</a:t>
            </a:r>
            <a:endParaRPr lang="en-US" sz="1317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сырья затем формируются твёрдые компоненты: металлические ядра, минералы и соединения. Именно наличие нужных элементов напрямую влияет на структуру планет и на химию их атмосферы и воды.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элементы — углерод, кислород, кремний, железо и магний — образуются внутри звёзд и высвобождаются в космос при финальных стадиях их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тяжёлых элементов в облаке, тем больше шансов на рождение каменных планет и сложных химических цепочек. Это повышает вероятность появления условий, необходимых для пригодной для жизни среды.
</a:t>
            </a:r>
            <a:endParaRPr lang="en-US" sz="13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космической сборки отличаются характерными размерами, временем и ключевым механизмом. Общее правило простое: чем «меньше объект» по масштабу, тем быстрее идут процессы его образования.
</a:t>
            </a:r>
            <a:endParaRPr lang="en-US" sz="1062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 формирования галактик, звезд и планет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этапы формируются на разных «скоростях»: крупные структуры собираются дольше, а дисковая сборка планетных тел идёт значительно быстрее по космическим меркам.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уровню астрономии (качественные порядки величин).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галактик через столкновения и слияния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газа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растут за счёт поступления газа из межгалактической среды. Этот материал становится «топливом» для охлаждения и будущего звездообразования.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гравитационные воздействия способны менять морфологию: спиральные структуры могут деформироваться, а некоторые системы со временем переходят к более вытянутым формам.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галактики взаимодействуют или сталкиваются, их гравитация перемешивает газ и может сжимать его. В результате запускаются вспышки звездообразования.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послеслияние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объединений формируется более зрелая структура. Млечный Путь уже проходил этапы объединения, а сближение с Андромедой ожидается через несколько миллиардов лет.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звёзд малой и средней массы эволюция чаще включает протозвезду, затем главную последовательность и стадию красного гиганта, после чего внешние оболочки сбрасываются.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звездных систем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важная развилка — масса: она задаёт скорость ядерных процессов и определяет, завершится ли путь белым карликом или сверхновой с образованием компактного остатка.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 основе общих закономерностей звёздной эволюции; без численных данных.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599" y="1226125"/>
            <a:ext cx="278438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жизни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Зоной жизни называют область вокруг звезды, где при подходящей атмосфере может существовать жидкая вода. Важен баланс тепла: слишком близко — перегрев, слишком далеко — вечная мерзлота.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светила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Жесткое излучение и вспышки звезды влияют на химию верхних слоёв атмосферы и на устойчивость воды. Чем стабильнее звезда и чем умереннее её активность, тем реалистичнее длительное сохранение условий.
</a:t>
            </a:r>
            <a:endParaRPr lang="en-US" sz="802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магнитное поле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«правильном» расстоянии планета может терять воду. Состав атмосферы, наличие магнитного поля и защита от ветра светила помогают удерживать летучие вещества и замедляют утечки.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орбиты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колебания орбиты меняют климат и могли бы лишить планету устойчивой гидросферы. Поэтому оценивают стабильность орбитальных параметров, чтобы понять, насколько условия остаются пригодными на длительных периодах времени.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обитаемых миров и зона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изучают рождение космических структур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разные диапазоны света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телескопы улавливают тёплую пыль и скрытые звёзды, которые трудно увидеть в видимом диапазоне. Радионаблюдения раскрывают холодный газ и молекулы, формирующие будущие звёзды и диски.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конкретные обсерватории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помогает определить химический состав и скорости движения вещества. Транзитный метод даёт возможность находить экзопланеты; James Webb особенно полезен для ранней Вселенной и протопланетных дисков, ALMA — для холодной пыли и газа, «Хаббл» — для детальной оптики и ультрафиолета.
</a:t>
            </a:r>
            <a:endParaRPr lang="en-US" sz="10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8261" y="1145300"/>
            <a:ext cx="5027570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работают одновременно и меняют конечный результат: сколько вещества соберётся, какие объекты появятся и насколько «богатым» окажется будущий мир по химии.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образования космических объектов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разнообразию лежит в химии и динамике: без достаточной концентрации вещества, правильного охлаждения и поддерживающей «подпитки» планеты и звёзды формируются иначе, а иногда и вовсе не успевают сложиться.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выводы современной астрофизики (качественное описание процессов).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история формирования космических структур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галактик, звёзд и планетных систем — это единая цепь: гравитация собирает материю, звёзды создают тяжёлые элементы, а протопланетные диски строят новые миры. Современная астрономия связывает это с переходом от простых элементов к сложным структурам и химией, накопленной за миллиарды лет.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2026-05-13T13:17:40Z</dcterms:created>
  <dcterms:modified xsi:type="dcterms:W3CDTF">2026-05-13T13:17:40Z</dcterms:modified>
</cp:coreProperties>
</file>